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Raleway"/>
      <p:regular r:id="rId23"/>
      <p:bold r:id="rId24"/>
      <p:italic r:id="rId25"/>
      <p:boldItalic r:id="rId26"/>
    </p:embeddedFont>
    <p:embeddedFont>
      <p:font typeface="Lexend SemiBold"/>
      <p:regular r:id="rId27"/>
      <p:bold r:id="rId28"/>
    </p:embeddedFont>
    <p:embeddedFont>
      <p:font typeface="Lexend Light"/>
      <p:regular r:id="rId29"/>
      <p:bold r:id="rId30"/>
    </p:embeddedFont>
    <p:embeddedFont>
      <p:font typeface="Caveat"/>
      <p:regular r:id="rId31"/>
      <p:bold r:id="rId32"/>
    </p:embeddedFont>
    <p:embeddedFont>
      <p:font typeface="Lato"/>
      <p:regular r:id="rId33"/>
      <p:bold r:id="rId34"/>
      <p:italic r:id="rId35"/>
      <p:boldItalic r:id="rId36"/>
    </p:embeddedFont>
    <p:embeddedFont>
      <p:font typeface="Lexend Medium"/>
      <p:regular r:id="rId37"/>
      <p:bold r:id="rId38"/>
    </p:embeddedFont>
    <p:embeddedFont>
      <p:font typeface="Lexen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9A6F4D-5166-4347-B62D-50031EF03DCF}">
  <a:tblStyle styleId="{239A6F4D-5166-4347-B62D-50031EF03D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2B0D552-141A-489B-8720-2E0F83CC691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exendSemiBold-bold.fntdata"/><Relationship Id="rId27" Type="http://schemas.openxmlformats.org/officeDocument/2006/relationships/font" Target="fonts/LexendSemiBo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LexendLigh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aveat-regular.fntdata"/><Relationship Id="rId30" Type="http://schemas.openxmlformats.org/officeDocument/2006/relationships/font" Target="fonts/LexendLight-bold.fntdata"/><Relationship Id="rId11" Type="http://schemas.openxmlformats.org/officeDocument/2006/relationships/slide" Target="slides/slide4.xml"/><Relationship Id="rId33" Type="http://schemas.openxmlformats.org/officeDocument/2006/relationships/font" Target="fonts/Lato-regular.fntdata"/><Relationship Id="rId10" Type="http://schemas.openxmlformats.org/officeDocument/2006/relationships/slide" Target="slides/slide3.xml"/><Relationship Id="rId32" Type="http://schemas.openxmlformats.org/officeDocument/2006/relationships/font" Target="fonts/Caveat-bold.fntdata"/><Relationship Id="rId13" Type="http://schemas.openxmlformats.org/officeDocument/2006/relationships/slide" Target="slides/slide6.xml"/><Relationship Id="rId35" Type="http://schemas.openxmlformats.org/officeDocument/2006/relationships/font" Target="fonts/Lato-italic.fntdata"/><Relationship Id="rId12" Type="http://schemas.openxmlformats.org/officeDocument/2006/relationships/slide" Target="slides/slide5.xml"/><Relationship Id="rId34" Type="http://schemas.openxmlformats.org/officeDocument/2006/relationships/font" Target="fonts/Lato-bold.fntdata"/><Relationship Id="rId15" Type="http://schemas.openxmlformats.org/officeDocument/2006/relationships/slide" Target="slides/slide8.xml"/><Relationship Id="rId37" Type="http://schemas.openxmlformats.org/officeDocument/2006/relationships/font" Target="fonts/LexendMedium-regular.fntdata"/><Relationship Id="rId14" Type="http://schemas.openxmlformats.org/officeDocument/2006/relationships/slide" Target="slides/slide7.xml"/><Relationship Id="rId36" Type="http://schemas.openxmlformats.org/officeDocument/2006/relationships/font" Target="fonts/Lato-boldItalic.fntdata"/><Relationship Id="rId17" Type="http://schemas.openxmlformats.org/officeDocument/2006/relationships/slide" Target="slides/slide10.xml"/><Relationship Id="rId39" Type="http://schemas.openxmlformats.org/officeDocument/2006/relationships/font" Target="fonts/Lexend-regular.fntdata"/><Relationship Id="rId16" Type="http://schemas.openxmlformats.org/officeDocument/2006/relationships/slide" Target="slides/slide9.xml"/><Relationship Id="rId38" Type="http://schemas.openxmlformats.org/officeDocument/2006/relationships/font" Target="fonts/LexendMedium-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097b7872d_3_35: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28097b7872d_3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28097b7872d_3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64bfdbb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64bfdbb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None/>
            </a:pPr>
            <a:r>
              <a:rPr lang="en" sz="1000">
                <a:latin typeface="Lexend"/>
                <a:ea typeface="Lexend"/>
                <a:cs typeface="Lexend"/>
                <a:sym typeface="Lexend"/>
              </a:rPr>
              <a:t>The image that you are looking at is the main database schema from CS 410, which highlights account </a:t>
            </a:r>
            <a:r>
              <a:rPr lang="en" sz="1000">
                <a:latin typeface="Lexend"/>
                <a:ea typeface="Lexend"/>
                <a:cs typeface="Lexend"/>
                <a:sym typeface="Lexend"/>
              </a:rPr>
              <a:t>management</a:t>
            </a:r>
            <a:r>
              <a:rPr lang="en" sz="1000">
                <a:latin typeface="Lexend"/>
                <a:ea typeface="Lexend"/>
                <a:cs typeface="Lexend"/>
                <a:sym typeface="Lexend"/>
              </a:rPr>
              <a:t> and security for our website.</a:t>
            </a:r>
            <a:endParaRPr sz="1000">
              <a:latin typeface="Lexend"/>
              <a:ea typeface="Lexend"/>
              <a:cs typeface="Lexend"/>
              <a:sym typeface="Lexend"/>
            </a:endParaRPr>
          </a:p>
          <a:p>
            <a:pPr indent="0" lvl="0" marL="0" rtl="0" algn="l">
              <a:lnSpc>
                <a:spcPct val="95000"/>
              </a:lnSpc>
              <a:spcBef>
                <a:spcPts val="1400"/>
              </a:spcBef>
              <a:spcAft>
                <a:spcPts val="0"/>
              </a:spcAft>
              <a:buNone/>
            </a:pPr>
            <a:r>
              <a:rPr lang="en" sz="1000">
                <a:latin typeface="Lexend"/>
                <a:ea typeface="Lexend"/>
                <a:cs typeface="Lexend"/>
                <a:sym typeface="Lexend"/>
              </a:rPr>
              <a:t>We have made one modification by replacing the “Accounts” and “Users” tables with Students and Teachers tables. In the “Students”, we store information like email, </a:t>
            </a:r>
            <a:r>
              <a:rPr lang="en" sz="1000">
                <a:latin typeface="Lexend"/>
                <a:ea typeface="Lexend"/>
                <a:cs typeface="Lexend"/>
                <a:sym typeface="Lexend"/>
              </a:rPr>
              <a:t>username</a:t>
            </a:r>
            <a:r>
              <a:rPr lang="en" sz="1000">
                <a:latin typeface="Lexend"/>
                <a:ea typeface="Lexend"/>
                <a:cs typeface="Lexend"/>
                <a:sym typeface="Lexend"/>
              </a:rPr>
              <a:t>, password, and date of birth. On the other hand, the “Teachers” table contains data specific to teachers, such as their email and their area of expertise selection (including elementary, middle, high, and college levels. Both tables also have “reset token” and “verification code” </a:t>
            </a:r>
            <a:r>
              <a:rPr lang="en" sz="1000">
                <a:latin typeface="Lexend"/>
                <a:ea typeface="Lexend"/>
                <a:cs typeface="Lexend"/>
                <a:sym typeface="Lexend"/>
              </a:rPr>
              <a:t>columns</a:t>
            </a:r>
            <a:r>
              <a:rPr lang="en" sz="1000">
                <a:latin typeface="Lexend"/>
                <a:ea typeface="Lexend"/>
                <a:cs typeface="Lexend"/>
                <a:sym typeface="Lexend"/>
              </a:rPr>
              <a:t> to facilitate web interface tasks such as resetting passwords and verifying Two-Factor Authentication codes.</a:t>
            </a:r>
            <a:endParaRPr sz="1000">
              <a:latin typeface="Lexend"/>
              <a:ea typeface="Lexend"/>
              <a:cs typeface="Lexend"/>
              <a:sym typeface="Lexen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29b8fa870_18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29b8fa870_18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1100"/>
              <a:buFont typeface="Arial"/>
              <a:buNone/>
            </a:pPr>
            <a:r>
              <a:rPr lang="en" sz="1000">
                <a:latin typeface="Lexend"/>
                <a:ea typeface="Lexend"/>
                <a:cs typeface="Lexend"/>
                <a:sym typeface="Lexend"/>
              </a:rPr>
              <a:t>On this slide, we have the game database schema, which illustrates how the games interact with our database. This diagram remains unchanged since CS 410. It consists of everything from the games themselves to levels, animations, achievements, characters, and user progress, </a:t>
            </a:r>
            <a:r>
              <a:rPr lang="en" sz="1000">
                <a:latin typeface="Lexend"/>
                <a:ea typeface="Lexend"/>
                <a:cs typeface="Lexend"/>
                <a:sym typeface="Lexend"/>
              </a:rPr>
              <a:t>including</a:t>
            </a:r>
            <a:r>
              <a:rPr lang="en" sz="1000">
                <a:latin typeface="Lexend"/>
                <a:ea typeface="Lexend"/>
                <a:cs typeface="Lexend"/>
                <a:sym typeface="Lexend"/>
              </a:rPr>
              <a:t> leaderboards.</a:t>
            </a:r>
            <a:endParaRPr sz="1000">
              <a:latin typeface="Lexend"/>
              <a:ea typeface="Lexend"/>
              <a:cs typeface="Lexend"/>
              <a:sym typeface="Lexen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82c071fcb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82c071fcb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Fill out last column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82c071fc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82c071fc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Each member reads a column of their takeaways from the prototype development</a:t>
            </a:r>
            <a:endParaRPr b="1"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97afc09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97afc09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Each member reads a column of their takeaways from the prototype development</a:t>
            </a:r>
            <a:endParaRPr b="1"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cdec17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cdec17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Each member reads a column of their takeaways from the prototype development</a:t>
            </a:r>
            <a:endParaRPr b="1"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a78f2ecc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a78f2ecc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we dive in we'll take a quick minute to introduce ourselves. [Each member will briefly introduce themselves]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a78f2eccc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a78f2eccc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member will briefly introduce themselves]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33b38e3d4_5_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2933b38e3d4_5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In case we need it</a:t>
            </a:r>
            <a:endParaRPr/>
          </a:p>
        </p:txBody>
      </p:sp>
      <p:sp>
        <p:nvSpPr>
          <p:cNvPr id="162" name="Google Shape;162;g2933b38e3d4_5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097b7872d_1_125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8097b7872d_1_1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Explain what major </a:t>
            </a:r>
            <a:r>
              <a:rPr lang="en">
                <a:solidFill>
                  <a:schemeClr val="dk1"/>
                </a:solidFill>
              </a:rPr>
              <a:t>functional</a:t>
            </a:r>
            <a:r>
              <a:rPr lang="en">
                <a:solidFill>
                  <a:schemeClr val="dk1"/>
                </a:solidFill>
              </a:rPr>
              <a:t> components </a:t>
            </a:r>
            <a:r>
              <a:rPr lang="en">
                <a:solidFill>
                  <a:schemeClr val="dk1"/>
                </a:solidFill>
              </a:rPr>
              <a:t>changed</a:t>
            </a:r>
            <a:r>
              <a:rPr lang="en">
                <a:solidFill>
                  <a:schemeClr val="dk1"/>
                </a:solidFill>
              </a:rPr>
              <a:t> between 410 and now</a:t>
            </a:r>
            <a:endParaRPr b="1">
              <a:solidFill>
                <a:schemeClr val="dk1"/>
              </a:solidFill>
            </a:endParaRPr>
          </a:p>
          <a:p>
            <a:pPr indent="0" lvl="0" marL="0" rtl="0" algn="l">
              <a:spcBef>
                <a:spcPts val="0"/>
              </a:spcBef>
              <a:spcAft>
                <a:spcPts val="0"/>
              </a:spcAft>
              <a:buNone/>
            </a:pPr>
            <a:r>
              <a:t/>
            </a:r>
            <a:endParaRPr/>
          </a:p>
        </p:txBody>
      </p:sp>
      <p:sp>
        <p:nvSpPr>
          <p:cNvPr id="173" name="Google Shape;173;g28097b7872d_1_12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3ccb778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83ccb778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the changes or additions of features that we made to the website itself.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223ca35a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223ca35a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the changes or additions of features that we made to the design &amp; development of straw manny</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223ca35a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223ca35a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the changes or additions of features that we made to the design &amp; development of hasty harry</a:t>
            </a:r>
            <a:endParaRPr sz="12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223ca35a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223ca35a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1"/>
        </a:solidFill>
      </p:bgPr>
    </p:bg>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blip>
          <a:srcRect b="0" l="0" r="22803" t="0"/>
          <a:stretch/>
        </p:blipFill>
        <p:spPr>
          <a:xfrm>
            <a:off x="5143648" y="0"/>
            <a:ext cx="3971769" cy="5143500"/>
          </a:xfrm>
          <a:prstGeom prst="rect">
            <a:avLst/>
          </a:prstGeom>
          <a:noFill/>
          <a:ln>
            <a:noFill/>
          </a:ln>
        </p:spPr>
      </p:pic>
      <p:pic>
        <p:nvPicPr>
          <p:cNvPr id="76" name="Google Shape;76;p14"/>
          <p:cNvPicPr preferRelativeResize="0"/>
          <p:nvPr/>
        </p:nvPicPr>
        <p:blipFill rotWithShape="1">
          <a:blip r:embed="rId2">
            <a:alphaModFix/>
          </a:blip>
          <a:srcRect b="0" l="0" r="0" t="0"/>
          <a:stretch/>
        </p:blipFill>
        <p:spPr>
          <a:xfrm>
            <a:off x="17864" y="0"/>
            <a:ext cx="5143500" cy="5143500"/>
          </a:xfrm>
          <a:prstGeom prst="rect">
            <a:avLst/>
          </a:prstGeom>
          <a:noFill/>
          <a:ln>
            <a:noFill/>
          </a:ln>
        </p:spPr>
      </p:pic>
      <p:pic>
        <p:nvPicPr>
          <p:cNvPr id="77" name="Google Shape;77;p14"/>
          <p:cNvPicPr preferRelativeResize="0"/>
          <p:nvPr/>
        </p:nvPicPr>
        <p:blipFill rotWithShape="1">
          <a:blip r:embed="rId3">
            <a:alphaModFix/>
          </a:blip>
          <a:srcRect b="0" l="0" r="0" t="0"/>
          <a:stretch/>
        </p:blipFill>
        <p:spPr>
          <a:xfrm>
            <a:off x="2151923" y="390878"/>
            <a:ext cx="4650774" cy="4361743"/>
          </a:xfrm>
          <a:prstGeom prst="rect">
            <a:avLst/>
          </a:prstGeom>
          <a:noFill/>
          <a:ln>
            <a:noFill/>
          </a:ln>
        </p:spPr>
      </p:pic>
      <p:sp>
        <p:nvSpPr>
          <p:cNvPr id="78" name="Google Shape;78;p14"/>
          <p:cNvSpPr txBox="1"/>
          <p:nvPr>
            <p:ph idx="1" type="body"/>
          </p:nvPr>
        </p:nvSpPr>
        <p:spPr>
          <a:xfrm>
            <a:off x="3161933" y="1314450"/>
            <a:ext cx="2818800" cy="4572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5000"/>
              </a:lnSpc>
              <a:spcBef>
                <a:spcPts val="1400"/>
              </a:spcBef>
              <a:spcAft>
                <a:spcPts val="0"/>
              </a:spcAft>
              <a:buSzPts val="1500"/>
              <a:buFont typeface="Arial Rounded"/>
              <a:buNone/>
              <a:defRPr sz="1500">
                <a:solidFill>
                  <a:schemeClr val="accent4"/>
                </a:solidFill>
              </a:defRPr>
            </a:lvl1pPr>
            <a:lvl2pPr indent="-317500" lvl="1" marL="914400" rtl="0" algn="l">
              <a:lnSpc>
                <a:spcPct val="95000"/>
              </a:lnSpc>
              <a:spcBef>
                <a:spcPts val="800"/>
              </a:spcBef>
              <a:spcAft>
                <a:spcPts val="0"/>
              </a:spcAft>
              <a:buSzPts val="1400"/>
              <a:buChar char="–"/>
              <a:defRPr/>
            </a:lvl2pPr>
            <a:lvl3pPr indent="-317500" lvl="2" marL="1371600" rtl="0" algn="l">
              <a:lnSpc>
                <a:spcPct val="95000"/>
              </a:lnSpc>
              <a:spcBef>
                <a:spcPts val="800"/>
              </a:spcBef>
              <a:spcAft>
                <a:spcPts val="0"/>
              </a:spcAft>
              <a:buSzPts val="1400"/>
              <a:buChar char="–"/>
              <a:defRPr/>
            </a:lvl3pPr>
            <a:lvl4pPr indent="-317500" lvl="3" marL="1828800" rtl="0" algn="l">
              <a:lnSpc>
                <a:spcPct val="95000"/>
              </a:lnSpc>
              <a:spcBef>
                <a:spcPts val="800"/>
              </a:spcBef>
              <a:spcAft>
                <a:spcPts val="0"/>
              </a:spcAft>
              <a:buSzPts val="1400"/>
              <a:buChar char="–"/>
              <a:defRPr/>
            </a:lvl4pPr>
            <a:lvl5pPr indent="-317500" lvl="4" marL="2286000" rtl="0" algn="l">
              <a:lnSpc>
                <a:spcPct val="95000"/>
              </a:lnSpc>
              <a:spcBef>
                <a:spcPts val="800"/>
              </a:spcBef>
              <a:spcAft>
                <a:spcPts val="0"/>
              </a:spcAft>
              <a:buSzPts val="1400"/>
              <a:buChar char="–"/>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79" name="Google Shape;79;p14"/>
          <p:cNvSpPr txBox="1"/>
          <p:nvPr>
            <p:ph idx="2" type="body"/>
          </p:nvPr>
        </p:nvSpPr>
        <p:spPr>
          <a:xfrm>
            <a:off x="3161933" y="3633107"/>
            <a:ext cx="2818800" cy="457200"/>
          </a:xfrm>
          <a:prstGeom prst="rect">
            <a:avLst/>
          </a:prstGeom>
          <a:noFill/>
          <a:ln>
            <a:noFill/>
          </a:ln>
        </p:spPr>
        <p:txBody>
          <a:bodyPr anchorCtr="0" anchor="t" bIns="45700" lIns="91425" spcFirstLastPara="1" rIns="91425" wrap="square" tIns="45700">
            <a:normAutofit/>
          </a:bodyPr>
          <a:lstStyle>
            <a:lvl1pPr indent="-228600" lvl="0" marL="457200" rtl="0" algn="ctr">
              <a:lnSpc>
                <a:spcPct val="95000"/>
              </a:lnSpc>
              <a:spcBef>
                <a:spcPts val="1400"/>
              </a:spcBef>
              <a:spcAft>
                <a:spcPts val="0"/>
              </a:spcAft>
              <a:buSzPts val="1500"/>
              <a:buFont typeface="Arial Rounded"/>
              <a:buNone/>
              <a:defRPr sz="1500">
                <a:solidFill>
                  <a:schemeClr val="accent4"/>
                </a:solidFill>
              </a:defRPr>
            </a:lvl1pPr>
            <a:lvl2pPr indent="-317500" lvl="1" marL="914400" rtl="0" algn="l">
              <a:lnSpc>
                <a:spcPct val="95000"/>
              </a:lnSpc>
              <a:spcBef>
                <a:spcPts val="800"/>
              </a:spcBef>
              <a:spcAft>
                <a:spcPts val="0"/>
              </a:spcAft>
              <a:buSzPts val="1400"/>
              <a:buChar char="–"/>
              <a:defRPr/>
            </a:lvl2pPr>
            <a:lvl3pPr indent="-317500" lvl="2" marL="1371600" rtl="0" algn="l">
              <a:lnSpc>
                <a:spcPct val="95000"/>
              </a:lnSpc>
              <a:spcBef>
                <a:spcPts val="800"/>
              </a:spcBef>
              <a:spcAft>
                <a:spcPts val="0"/>
              </a:spcAft>
              <a:buSzPts val="1400"/>
              <a:buChar char="–"/>
              <a:defRPr/>
            </a:lvl3pPr>
            <a:lvl4pPr indent="-317500" lvl="3" marL="1828800" rtl="0" algn="l">
              <a:lnSpc>
                <a:spcPct val="95000"/>
              </a:lnSpc>
              <a:spcBef>
                <a:spcPts val="800"/>
              </a:spcBef>
              <a:spcAft>
                <a:spcPts val="0"/>
              </a:spcAft>
              <a:buSzPts val="1400"/>
              <a:buChar char="–"/>
              <a:defRPr/>
            </a:lvl4pPr>
            <a:lvl5pPr indent="-317500" lvl="4" marL="2286000" rtl="0" algn="l">
              <a:lnSpc>
                <a:spcPct val="95000"/>
              </a:lnSpc>
              <a:spcBef>
                <a:spcPts val="800"/>
              </a:spcBef>
              <a:spcAft>
                <a:spcPts val="0"/>
              </a:spcAft>
              <a:buSzPts val="1400"/>
              <a:buChar char="–"/>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80" name="Google Shape;80;p14"/>
          <p:cNvSpPr txBox="1"/>
          <p:nvPr>
            <p:ph type="title"/>
          </p:nvPr>
        </p:nvSpPr>
        <p:spPr>
          <a:xfrm>
            <a:off x="3161932" y="1771141"/>
            <a:ext cx="2818800" cy="1861500"/>
          </a:xfrm>
          <a:prstGeom prst="rect">
            <a:avLst/>
          </a:prstGeom>
          <a:noFill/>
          <a:ln>
            <a:noFill/>
          </a:ln>
        </p:spPr>
        <p:txBody>
          <a:bodyPr anchorCtr="0" anchor="ctr" bIns="45700" lIns="91425" spcFirstLastPara="1" rIns="91425" wrap="square" tIns="45700">
            <a:normAutofit/>
          </a:bodyPr>
          <a:lstStyle>
            <a:lvl1pPr lvl="0" rtl="0" algn="ctr">
              <a:lnSpc>
                <a:spcPct val="85000"/>
              </a:lnSpc>
              <a:spcBef>
                <a:spcPts val="0"/>
              </a:spcBef>
              <a:spcAft>
                <a:spcPts val="0"/>
              </a:spcAft>
              <a:buClr>
                <a:schemeClr val="accent4"/>
              </a:buClr>
              <a:buSzPts val="5400"/>
              <a:buFont typeface="Aharoni"/>
              <a:buNone/>
              <a:defRPr b="1" sz="5400">
                <a:solidFill>
                  <a:schemeClr val="accent4"/>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accent4"/>
                </a:solidFill>
                <a:latin typeface="Arial Rounded"/>
                <a:ea typeface="Arial Rounded"/>
                <a:cs typeface="Arial Rounded"/>
                <a:sym typeface="Arial Rounded"/>
              </a:defRPr>
            </a:lvl1pPr>
            <a:lvl2pPr lvl="1">
              <a:buNone/>
              <a:defRPr sz="1300">
                <a:solidFill>
                  <a:schemeClr val="accent4"/>
                </a:solidFill>
                <a:latin typeface="Arial Rounded"/>
                <a:ea typeface="Arial Rounded"/>
                <a:cs typeface="Arial Rounded"/>
                <a:sym typeface="Arial Rounded"/>
              </a:defRPr>
            </a:lvl2pPr>
            <a:lvl3pPr lvl="2">
              <a:buNone/>
              <a:defRPr sz="1300">
                <a:solidFill>
                  <a:schemeClr val="accent4"/>
                </a:solidFill>
                <a:latin typeface="Arial Rounded"/>
                <a:ea typeface="Arial Rounded"/>
                <a:cs typeface="Arial Rounded"/>
                <a:sym typeface="Arial Rounded"/>
              </a:defRPr>
            </a:lvl3pPr>
            <a:lvl4pPr lvl="3">
              <a:buNone/>
              <a:defRPr sz="1300">
                <a:solidFill>
                  <a:schemeClr val="accent4"/>
                </a:solidFill>
                <a:latin typeface="Arial Rounded"/>
                <a:ea typeface="Arial Rounded"/>
                <a:cs typeface="Arial Rounded"/>
                <a:sym typeface="Arial Rounded"/>
              </a:defRPr>
            </a:lvl4pPr>
            <a:lvl5pPr lvl="4">
              <a:buNone/>
              <a:defRPr sz="1300">
                <a:solidFill>
                  <a:schemeClr val="accent4"/>
                </a:solidFill>
                <a:latin typeface="Arial Rounded"/>
                <a:ea typeface="Arial Rounded"/>
                <a:cs typeface="Arial Rounded"/>
                <a:sym typeface="Arial Rounded"/>
              </a:defRPr>
            </a:lvl5pPr>
            <a:lvl6pPr lvl="5">
              <a:buNone/>
              <a:defRPr sz="1300">
                <a:solidFill>
                  <a:schemeClr val="accent4"/>
                </a:solidFill>
                <a:latin typeface="Arial Rounded"/>
                <a:ea typeface="Arial Rounded"/>
                <a:cs typeface="Arial Rounded"/>
                <a:sym typeface="Arial Rounded"/>
              </a:defRPr>
            </a:lvl6pPr>
            <a:lvl7pPr lvl="6">
              <a:buNone/>
              <a:defRPr sz="1300">
                <a:solidFill>
                  <a:schemeClr val="accent4"/>
                </a:solidFill>
                <a:latin typeface="Arial Rounded"/>
                <a:ea typeface="Arial Rounded"/>
                <a:cs typeface="Arial Rounded"/>
                <a:sym typeface="Arial Rounded"/>
              </a:defRPr>
            </a:lvl7pPr>
            <a:lvl8pPr lvl="7">
              <a:buNone/>
              <a:defRPr sz="1300">
                <a:solidFill>
                  <a:schemeClr val="accent4"/>
                </a:solidFill>
                <a:latin typeface="Arial Rounded"/>
                <a:ea typeface="Arial Rounded"/>
                <a:cs typeface="Arial Rounded"/>
                <a:sym typeface="Arial Rounded"/>
              </a:defRPr>
            </a:lvl8pPr>
            <a:lvl9pPr lvl="8">
              <a:buNone/>
              <a:defRPr sz="1300">
                <a:solidFill>
                  <a:schemeClr val="accent4"/>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rge Circle Layout_alternate">
  <p:cSld name="2_Large Circle Layout_alternate">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2">
            <a:alphaModFix/>
          </a:blip>
          <a:srcRect b="0" l="0" r="22803" t="0"/>
          <a:stretch/>
        </p:blipFill>
        <p:spPr>
          <a:xfrm>
            <a:off x="5172231" y="0"/>
            <a:ext cx="3971769" cy="5143500"/>
          </a:xfrm>
          <a:prstGeom prst="rect">
            <a:avLst/>
          </a:prstGeom>
          <a:noFill/>
          <a:ln>
            <a:noFill/>
          </a:ln>
        </p:spPr>
      </p:pic>
      <p:pic>
        <p:nvPicPr>
          <p:cNvPr id="84" name="Google Shape;84;p15"/>
          <p:cNvPicPr preferRelativeResize="0"/>
          <p:nvPr/>
        </p:nvPicPr>
        <p:blipFill rotWithShape="1">
          <a:blip r:embed="rId3">
            <a:alphaModFix/>
          </a:blip>
          <a:srcRect b="14356" l="18752" r="-17294" t="25322"/>
          <a:stretch/>
        </p:blipFill>
        <p:spPr>
          <a:xfrm>
            <a:off x="0" y="0"/>
            <a:ext cx="9012998" cy="5173005"/>
          </a:xfrm>
          <a:prstGeom prst="rect">
            <a:avLst/>
          </a:prstGeom>
          <a:noFill/>
          <a:ln>
            <a:noFill/>
          </a:ln>
        </p:spPr>
      </p:pic>
      <p:sp>
        <p:nvSpPr>
          <p:cNvPr id="85" name="Google Shape;85;p15"/>
          <p:cNvSpPr txBox="1"/>
          <p:nvPr>
            <p:ph type="title"/>
          </p:nvPr>
        </p:nvSpPr>
        <p:spPr>
          <a:xfrm>
            <a:off x="540685" y="514350"/>
            <a:ext cx="4173000" cy="8574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lt1"/>
              </a:buClr>
              <a:buSzPts val="3000"/>
              <a:buFont typeface="Aharoni"/>
              <a:buNone/>
              <a:defRPr b="1" sz="3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5"/>
          <p:cNvSpPr txBox="1"/>
          <p:nvPr>
            <p:ph idx="1" type="body"/>
          </p:nvPr>
        </p:nvSpPr>
        <p:spPr>
          <a:xfrm>
            <a:off x="540685" y="1371600"/>
            <a:ext cx="4173000" cy="33528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Clr>
                <a:schemeClr val="lt1"/>
              </a:buClr>
              <a:buSzPts val="1500"/>
              <a:buChar char="•"/>
              <a:defRPr sz="1500">
                <a:solidFill>
                  <a:schemeClr val="lt1"/>
                </a:solidFill>
              </a:defRPr>
            </a:lvl1pPr>
            <a:lvl2pPr indent="-323850" lvl="1" marL="914400" rtl="0" algn="l">
              <a:lnSpc>
                <a:spcPct val="95000"/>
              </a:lnSpc>
              <a:spcBef>
                <a:spcPts val="800"/>
              </a:spcBef>
              <a:spcAft>
                <a:spcPts val="0"/>
              </a:spcAft>
              <a:buClr>
                <a:schemeClr val="lt1"/>
              </a:buClr>
              <a:buSzPts val="1500"/>
              <a:buFont typeface="Courier New"/>
              <a:buChar char="o"/>
              <a:defRPr sz="1500">
                <a:solidFill>
                  <a:schemeClr val="lt1"/>
                </a:solidFill>
              </a:defRPr>
            </a:lvl2pPr>
            <a:lvl3pPr indent="-323850" lvl="2" marL="1371600" rtl="0" algn="l">
              <a:lnSpc>
                <a:spcPct val="95000"/>
              </a:lnSpc>
              <a:spcBef>
                <a:spcPts val="800"/>
              </a:spcBef>
              <a:spcAft>
                <a:spcPts val="0"/>
              </a:spcAft>
              <a:buClr>
                <a:schemeClr val="lt1"/>
              </a:buClr>
              <a:buSzPts val="1500"/>
              <a:buFont typeface="Courier New"/>
              <a:buChar char="o"/>
              <a:defRPr sz="1500">
                <a:solidFill>
                  <a:schemeClr val="lt1"/>
                </a:solidFill>
              </a:defRPr>
            </a:lvl3pPr>
            <a:lvl4pPr indent="-323850" lvl="3" marL="1828800" rtl="0" algn="l">
              <a:lnSpc>
                <a:spcPct val="95000"/>
              </a:lnSpc>
              <a:spcBef>
                <a:spcPts val="800"/>
              </a:spcBef>
              <a:spcAft>
                <a:spcPts val="0"/>
              </a:spcAft>
              <a:buClr>
                <a:schemeClr val="lt1"/>
              </a:buClr>
              <a:buSzPts val="1500"/>
              <a:buFont typeface="Courier New"/>
              <a:buChar char="o"/>
              <a:defRPr sz="1500">
                <a:solidFill>
                  <a:schemeClr val="lt1"/>
                </a:solidFill>
              </a:defRPr>
            </a:lvl4pPr>
            <a:lvl5pPr indent="-323850" lvl="4" marL="2286000" rtl="0" algn="l">
              <a:lnSpc>
                <a:spcPct val="95000"/>
              </a:lnSpc>
              <a:spcBef>
                <a:spcPts val="800"/>
              </a:spcBef>
              <a:spcAft>
                <a:spcPts val="0"/>
              </a:spcAft>
              <a:buClr>
                <a:schemeClr val="lt1"/>
              </a:buClr>
              <a:buSzPts val="1500"/>
              <a:buFont typeface="Courier New"/>
              <a:buChar char="o"/>
              <a:defRPr sz="1500">
                <a:solidFill>
                  <a:schemeClr val="lt1"/>
                </a:solidFill>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87" name="Google Shape;8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Arial Rounded"/>
                <a:ea typeface="Arial Rounded"/>
                <a:cs typeface="Arial Rounded"/>
                <a:sym typeface="Arial Rounded"/>
              </a:defRPr>
            </a:lvl1pPr>
            <a:lvl2pPr lvl="1">
              <a:buNone/>
              <a:defRPr sz="1300">
                <a:solidFill>
                  <a:schemeClr val="lt1"/>
                </a:solidFill>
                <a:latin typeface="Arial Rounded"/>
                <a:ea typeface="Arial Rounded"/>
                <a:cs typeface="Arial Rounded"/>
                <a:sym typeface="Arial Rounded"/>
              </a:defRPr>
            </a:lvl2pPr>
            <a:lvl3pPr lvl="2">
              <a:buNone/>
              <a:defRPr sz="1300">
                <a:solidFill>
                  <a:schemeClr val="lt1"/>
                </a:solidFill>
                <a:latin typeface="Arial Rounded"/>
                <a:ea typeface="Arial Rounded"/>
                <a:cs typeface="Arial Rounded"/>
                <a:sym typeface="Arial Rounded"/>
              </a:defRPr>
            </a:lvl3pPr>
            <a:lvl4pPr lvl="3">
              <a:buNone/>
              <a:defRPr sz="1300">
                <a:solidFill>
                  <a:schemeClr val="lt1"/>
                </a:solidFill>
                <a:latin typeface="Arial Rounded"/>
                <a:ea typeface="Arial Rounded"/>
                <a:cs typeface="Arial Rounded"/>
                <a:sym typeface="Arial Rounded"/>
              </a:defRPr>
            </a:lvl4pPr>
            <a:lvl5pPr lvl="4">
              <a:buNone/>
              <a:defRPr sz="1300">
                <a:solidFill>
                  <a:schemeClr val="lt1"/>
                </a:solidFill>
                <a:latin typeface="Arial Rounded"/>
                <a:ea typeface="Arial Rounded"/>
                <a:cs typeface="Arial Rounded"/>
                <a:sym typeface="Arial Rounded"/>
              </a:defRPr>
            </a:lvl5pPr>
            <a:lvl6pPr lvl="5">
              <a:buNone/>
              <a:defRPr sz="1300">
                <a:solidFill>
                  <a:schemeClr val="lt1"/>
                </a:solidFill>
                <a:latin typeface="Arial Rounded"/>
                <a:ea typeface="Arial Rounded"/>
                <a:cs typeface="Arial Rounded"/>
                <a:sym typeface="Arial Rounded"/>
              </a:defRPr>
            </a:lvl6pPr>
            <a:lvl7pPr lvl="6">
              <a:buNone/>
              <a:defRPr sz="1300">
                <a:solidFill>
                  <a:schemeClr val="lt1"/>
                </a:solidFill>
                <a:latin typeface="Arial Rounded"/>
                <a:ea typeface="Arial Rounded"/>
                <a:cs typeface="Arial Rounded"/>
                <a:sym typeface="Arial Rounded"/>
              </a:defRPr>
            </a:lvl7pPr>
            <a:lvl8pPr lvl="7">
              <a:buNone/>
              <a:defRPr sz="1300">
                <a:solidFill>
                  <a:schemeClr val="lt1"/>
                </a:solidFill>
                <a:latin typeface="Arial Rounded"/>
                <a:ea typeface="Arial Rounded"/>
                <a:cs typeface="Arial Rounded"/>
                <a:sym typeface="Arial Rounded"/>
              </a:defRPr>
            </a:lvl8pPr>
            <a:lvl9pPr lvl="8">
              <a:buNone/>
              <a:defRPr sz="1300">
                <a:solidFill>
                  <a:schemeClr val="lt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rge Circle Layout_alternate">
  <p:cSld name="1_Large Circle Layout_alternate">
    <p:bg>
      <p:bgPr>
        <a:solidFill>
          <a:schemeClr val="accent1"/>
        </a:solidFill>
      </p:bgPr>
    </p:bg>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blip>
          <a:srcRect b="0" l="0" r="22803" t="0"/>
          <a:stretch/>
        </p:blipFill>
        <p:spPr>
          <a:xfrm>
            <a:off x="5163298" y="742"/>
            <a:ext cx="3971769" cy="5143500"/>
          </a:xfrm>
          <a:prstGeom prst="rect">
            <a:avLst/>
          </a:prstGeom>
          <a:noFill/>
          <a:ln>
            <a:noFill/>
          </a:ln>
        </p:spPr>
      </p:pic>
      <p:pic>
        <p:nvPicPr>
          <p:cNvPr id="90" name="Google Shape;90;p16"/>
          <p:cNvPicPr preferRelativeResize="0"/>
          <p:nvPr/>
        </p:nvPicPr>
        <p:blipFill rotWithShape="1">
          <a:blip r:embed="rId3">
            <a:alphaModFix/>
          </a:blip>
          <a:srcRect b="14356" l="18752" r="-17294" t="25322"/>
          <a:stretch/>
        </p:blipFill>
        <p:spPr>
          <a:xfrm>
            <a:off x="0" y="0"/>
            <a:ext cx="9012998" cy="5173005"/>
          </a:xfrm>
          <a:prstGeom prst="rect">
            <a:avLst/>
          </a:prstGeom>
          <a:noFill/>
          <a:ln>
            <a:noFill/>
          </a:ln>
        </p:spPr>
      </p:pic>
      <p:sp>
        <p:nvSpPr>
          <p:cNvPr id="91" name="Google Shape;91;p16"/>
          <p:cNvSpPr txBox="1"/>
          <p:nvPr>
            <p:ph type="title"/>
          </p:nvPr>
        </p:nvSpPr>
        <p:spPr>
          <a:xfrm>
            <a:off x="540685" y="514350"/>
            <a:ext cx="4173000" cy="8574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accent1"/>
              </a:buClr>
              <a:buSzPts val="3000"/>
              <a:buFont typeface="Aharoni"/>
              <a:buNone/>
              <a:defRPr b="1" sz="30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16"/>
          <p:cNvSpPr txBox="1"/>
          <p:nvPr>
            <p:ph idx="1" type="body"/>
          </p:nvPr>
        </p:nvSpPr>
        <p:spPr>
          <a:xfrm>
            <a:off x="540685" y="1371600"/>
            <a:ext cx="4173000" cy="33528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SzPts val="1500"/>
              <a:buChar char="•"/>
              <a:defRPr sz="1500"/>
            </a:lvl1pPr>
            <a:lvl2pPr indent="-323850" lvl="1" marL="914400" rtl="0" algn="l">
              <a:lnSpc>
                <a:spcPct val="95000"/>
              </a:lnSpc>
              <a:spcBef>
                <a:spcPts val="800"/>
              </a:spcBef>
              <a:spcAft>
                <a:spcPts val="0"/>
              </a:spcAft>
              <a:buSzPts val="1500"/>
              <a:buFont typeface="Courier New"/>
              <a:buChar char="o"/>
              <a:defRPr sz="1500"/>
            </a:lvl2pPr>
            <a:lvl3pPr indent="-323850" lvl="2" marL="1371600" rtl="0" algn="l">
              <a:lnSpc>
                <a:spcPct val="95000"/>
              </a:lnSpc>
              <a:spcBef>
                <a:spcPts val="800"/>
              </a:spcBef>
              <a:spcAft>
                <a:spcPts val="0"/>
              </a:spcAft>
              <a:buSzPts val="1500"/>
              <a:buFont typeface="Courier New"/>
              <a:buChar char="o"/>
              <a:defRPr sz="1500"/>
            </a:lvl3pPr>
            <a:lvl4pPr indent="-323850" lvl="3" marL="1828800" rtl="0" algn="l">
              <a:lnSpc>
                <a:spcPct val="95000"/>
              </a:lnSpc>
              <a:spcBef>
                <a:spcPts val="800"/>
              </a:spcBef>
              <a:spcAft>
                <a:spcPts val="0"/>
              </a:spcAft>
              <a:buSzPts val="1500"/>
              <a:buFont typeface="Courier New"/>
              <a:buChar char="o"/>
              <a:defRPr sz="1500"/>
            </a:lvl4pPr>
            <a:lvl5pPr indent="-323850" lvl="4" marL="2286000" rtl="0" algn="l">
              <a:lnSpc>
                <a:spcPct val="95000"/>
              </a:lnSpc>
              <a:spcBef>
                <a:spcPts val="800"/>
              </a:spcBef>
              <a:spcAft>
                <a:spcPts val="0"/>
              </a:spcAft>
              <a:buSzPts val="1500"/>
              <a:buFont typeface="Courier New"/>
              <a:buChar char="o"/>
              <a:defRPr sz="1500"/>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93" name="Google Shape;9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Arial Rounded"/>
                <a:ea typeface="Arial Rounded"/>
                <a:cs typeface="Arial Rounded"/>
                <a:sym typeface="Arial Rounded"/>
              </a:defRPr>
            </a:lvl1pPr>
            <a:lvl2pPr lvl="1">
              <a:buNone/>
              <a:defRPr sz="1300">
                <a:solidFill>
                  <a:schemeClr val="dk1"/>
                </a:solidFill>
                <a:latin typeface="Arial Rounded"/>
                <a:ea typeface="Arial Rounded"/>
                <a:cs typeface="Arial Rounded"/>
                <a:sym typeface="Arial Rounded"/>
              </a:defRPr>
            </a:lvl2pPr>
            <a:lvl3pPr lvl="2">
              <a:buNone/>
              <a:defRPr sz="1300">
                <a:solidFill>
                  <a:schemeClr val="dk1"/>
                </a:solidFill>
                <a:latin typeface="Arial Rounded"/>
                <a:ea typeface="Arial Rounded"/>
                <a:cs typeface="Arial Rounded"/>
                <a:sym typeface="Arial Rounded"/>
              </a:defRPr>
            </a:lvl3pPr>
            <a:lvl4pPr lvl="3">
              <a:buNone/>
              <a:defRPr sz="1300">
                <a:solidFill>
                  <a:schemeClr val="dk1"/>
                </a:solidFill>
                <a:latin typeface="Arial Rounded"/>
                <a:ea typeface="Arial Rounded"/>
                <a:cs typeface="Arial Rounded"/>
                <a:sym typeface="Arial Rounded"/>
              </a:defRPr>
            </a:lvl4pPr>
            <a:lvl5pPr lvl="4">
              <a:buNone/>
              <a:defRPr sz="1300">
                <a:solidFill>
                  <a:schemeClr val="dk1"/>
                </a:solidFill>
                <a:latin typeface="Arial Rounded"/>
                <a:ea typeface="Arial Rounded"/>
                <a:cs typeface="Arial Rounded"/>
                <a:sym typeface="Arial Rounded"/>
              </a:defRPr>
            </a:lvl5pPr>
            <a:lvl6pPr lvl="5">
              <a:buNone/>
              <a:defRPr sz="1300">
                <a:solidFill>
                  <a:schemeClr val="dk1"/>
                </a:solidFill>
                <a:latin typeface="Arial Rounded"/>
                <a:ea typeface="Arial Rounded"/>
                <a:cs typeface="Arial Rounded"/>
                <a:sym typeface="Arial Rounded"/>
              </a:defRPr>
            </a:lvl6pPr>
            <a:lvl7pPr lvl="6">
              <a:buNone/>
              <a:defRPr sz="1300">
                <a:solidFill>
                  <a:schemeClr val="dk1"/>
                </a:solidFill>
                <a:latin typeface="Arial Rounded"/>
                <a:ea typeface="Arial Rounded"/>
                <a:cs typeface="Arial Rounded"/>
                <a:sym typeface="Arial Rounded"/>
              </a:defRPr>
            </a:lvl7pPr>
            <a:lvl8pPr lvl="7">
              <a:buNone/>
              <a:defRPr sz="1300">
                <a:solidFill>
                  <a:schemeClr val="dk1"/>
                </a:solidFill>
                <a:latin typeface="Arial Rounded"/>
                <a:ea typeface="Arial Rounded"/>
                <a:cs typeface="Arial Rounded"/>
                <a:sym typeface="Arial Rounded"/>
              </a:defRPr>
            </a:lvl8pPr>
            <a:lvl9pPr lvl="8">
              <a:buNone/>
              <a:defRPr sz="1300">
                <a:solidFill>
                  <a:schemeClr val="dk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Circle Layout">
  <p:cSld name="Small Circle Layout">
    <p:bg>
      <p:bgPr>
        <a:solidFill>
          <a:schemeClr val="accent5"/>
        </a:solidFill>
      </p:bgPr>
    </p:bg>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b="0" l="12526" r="0" t="27891"/>
          <a:stretch/>
        </p:blipFill>
        <p:spPr>
          <a:xfrm>
            <a:off x="0" y="0"/>
            <a:ext cx="3657363" cy="2826802"/>
          </a:xfrm>
          <a:prstGeom prst="rect">
            <a:avLst/>
          </a:prstGeom>
          <a:noFill/>
          <a:ln>
            <a:noFill/>
          </a:ln>
        </p:spPr>
      </p:pic>
      <p:sp>
        <p:nvSpPr>
          <p:cNvPr id="96" name="Google Shape;96;p17"/>
          <p:cNvSpPr txBox="1"/>
          <p:nvPr>
            <p:ph idx="1" type="body"/>
          </p:nvPr>
        </p:nvSpPr>
        <p:spPr>
          <a:xfrm>
            <a:off x="4572000" y="1371600"/>
            <a:ext cx="4058700" cy="32577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Clr>
                <a:schemeClr val="lt1"/>
              </a:buClr>
              <a:buSzPts val="1500"/>
              <a:buChar char="•"/>
              <a:defRPr sz="1500">
                <a:solidFill>
                  <a:schemeClr val="lt1"/>
                </a:solidFill>
              </a:defRPr>
            </a:lvl1pPr>
            <a:lvl2pPr indent="-323850" lvl="1" marL="914400" rtl="0" algn="l">
              <a:lnSpc>
                <a:spcPct val="95000"/>
              </a:lnSpc>
              <a:spcBef>
                <a:spcPts val="800"/>
              </a:spcBef>
              <a:spcAft>
                <a:spcPts val="0"/>
              </a:spcAft>
              <a:buClr>
                <a:schemeClr val="lt1"/>
              </a:buClr>
              <a:buSzPts val="1500"/>
              <a:buFont typeface="Courier New"/>
              <a:buChar char="o"/>
              <a:defRPr sz="1500">
                <a:solidFill>
                  <a:schemeClr val="lt1"/>
                </a:solidFill>
              </a:defRPr>
            </a:lvl2pPr>
            <a:lvl3pPr indent="-323850" lvl="2" marL="1371600" rtl="0" algn="l">
              <a:lnSpc>
                <a:spcPct val="95000"/>
              </a:lnSpc>
              <a:spcBef>
                <a:spcPts val="800"/>
              </a:spcBef>
              <a:spcAft>
                <a:spcPts val="0"/>
              </a:spcAft>
              <a:buClr>
                <a:schemeClr val="lt1"/>
              </a:buClr>
              <a:buSzPts val="1500"/>
              <a:buFont typeface="Courier New"/>
              <a:buChar char="o"/>
              <a:defRPr sz="1500">
                <a:solidFill>
                  <a:schemeClr val="lt1"/>
                </a:solidFill>
              </a:defRPr>
            </a:lvl3pPr>
            <a:lvl4pPr indent="-323850" lvl="3" marL="1828800" rtl="0" algn="l">
              <a:lnSpc>
                <a:spcPct val="95000"/>
              </a:lnSpc>
              <a:spcBef>
                <a:spcPts val="800"/>
              </a:spcBef>
              <a:spcAft>
                <a:spcPts val="0"/>
              </a:spcAft>
              <a:buClr>
                <a:schemeClr val="lt1"/>
              </a:buClr>
              <a:buSzPts val="1500"/>
              <a:buFont typeface="Courier New"/>
              <a:buChar char="o"/>
              <a:defRPr sz="1500">
                <a:solidFill>
                  <a:schemeClr val="lt1"/>
                </a:solidFill>
              </a:defRPr>
            </a:lvl4pPr>
            <a:lvl5pPr indent="-323850" lvl="4" marL="2286000" rtl="0" algn="l">
              <a:lnSpc>
                <a:spcPct val="95000"/>
              </a:lnSpc>
              <a:spcBef>
                <a:spcPts val="800"/>
              </a:spcBef>
              <a:spcAft>
                <a:spcPts val="0"/>
              </a:spcAft>
              <a:buClr>
                <a:schemeClr val="lt1"/>
              </a:buClr>
              <a:buSzPts val="1500"/>
              <a:buFont typeface="Courier New"/>
              <a:buChar char="o"/>
              <a:defRPr sz="1500">
                <a:solidFill>
                  <a:schemeClr val="lt1"/>
                </a:solidFill>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97" name="Google Shape;97;p17"/>
          <p:cNvSpPr txBox="1"/>
          <p:nvPr>
            <p:ph type="title"/>
          </p:nvPr>
        </p:nvSpPr>
        <p:spPr>
          <a:xfrm>
            <a:off x="513293" y="514350"/>
            <a:ext cx="2915400" cy="16002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accent1"/>
              </a:buClr>
              <a:buSzPts val="3000"/>
              <a:buFont typeface="Aharoni"/>
              <a:buNone/>
              <a:defRPr b="1" sz="30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8" name="Google Shape;9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Arial Rounded"/>
                <a:ea typeface="Arial Rounded"/>
                <a:cs typeface="Arial Rounded"/>
                <a:sym typeface="Arial Rounded"/>
              </a:defRPr>
            </a:lvl1pPr>
            <a:lvl2pPr lvl="1">
              <a:buNone/>
              <a:defRPr sz="1300">
                <a:solidFill>
                  <a:schemeClr val="lt1"/>
                </a:solidFill>
                <a:latin typeface="Arial Rounded"/>
                <a:ea typeface="Arial Rounded"/>
                <a:cs typeface="Arial Rounded"/>
                <a:sym typeface="Arial Rounded"/>
              </a:defRPr>
            </a:lvl2pPr>
            <a:lvl3pPr lvl="2">
              <a:buNone/>
              <a:defRPr sz="1300">
                <a:solidFill>
                  <a:schemeClr val="lt1"/>
                </a:solidFill>
                <a:latin typeface="Arial Rounded"/>
                <a:ea typeface="Arial Rounded"/>
                <a:cs typeface="Arial Rounded"/>
                <a:sym typeface="Arial Rounded"/>
              </a:defRPr>
            </a:lvl3pPr>
            <a:lvl4pPr lvl="3">
              <a:buNone/>
              <a:defRPr sz="1300">
                <a:solidFill>
                  <a:schemeClr val="lt1"/>
                </a:solidFill>
                <a:latin typeface="Arial Rounded"/>
                <a:ea typeface="Arial Rounded"/>
                <a:cs typeface="Arial Rounded"/>
                <a:sym typeface="Arial Rounded"/>
              </a:defRPr>
            </a:lvl4pPr>
            <a:lvl5pPr lvl="4">
              <a:buNone/>
              <a:defRPr sz="1300">
                <a:solidFill>
                  <a:schemeClr val="lt1"/>
                </a:solidFill>
                <a:latin typeface="Arial Rounded"/>
                <a:ea typeface="Arial Rounded"/>
                <a:cs typeface="Arial Rounded"/>
                <a:sym typeface="Arial Rounded"/>
              </a:defRPr>
            </a:lvl5pPr>
            <a:lvl6pPr lvl="5">
              <a:buNone/>
              <a:defRPr sz="1300">
                <a:solidFill>
                  <a:schemeClr val="lt1"/>
                </a:solidFill>
                <a:latin typeface="Arial Rounded"/>
                <a:ea typeface="Arial Rounded"/>
                <a:cs typeface="Arial Rounded"/>
                <a:sym typeface="Arial Rounded"/>
              </a:defRPr>
            </a:lvl6pPr>
            <a:lvl7pPr lvl="6">
              <a:buNone/>
              <a:defRPr sz="1300">
                <a:solidFill>
                  <a:schemeClr val="lt1"/>
                </a:solidFill>
                <a:latin typeface="Arial Rounded"/>
                <a:ea typeface="Arial Rounded"/>
                <a:cs typeface="Arial Rounded"/>
                <a:sym typeface="Arial Rounded"/>
              </a:defRPr>
            </a:lvl7pPr>
            <a:lvl8pPr lvl="7">
              <a:buNone/>
              <a:defRPr sz="1300">
                <a:solidFill>
                  <a:schemeClr val="lt1"/>
                </a:solidFill>
                <a:latin typeface="Arial Rounded"/>
                <a:ea typeface="Arial Rounded"/>
                <a:cs typeface="Arial Rounded"/>
                <a:sym typeface="Arial Rounded"/>
              </a:defRPr>
            </a:lvl8pPr>
            <a:lvl9pPr lvl="8">
              <a:buNone/>
              <a:defRPr sz="1300">
                <a:solidFill>
                  <a:schemeClr val="lt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Circle Layout Blue">
  <p:cSld name="Small Circle Layout Blue">
    <p:bg>
      <p:bgPr>
        <a:solidFill>
          <a:schemeClr val="dk2"/>
        </a:solidFill>
      </p:bgPr>
    </p:bg>
    <p:spTree>
      <p:nvGrpSpPr>
        <p:cNvPr id="99" name="Shape 99"/>
        <p:cNvGrpSpPr/>
        <p:nvPr/>
      </p:nvGrpSpPr>
      <p:grpSpPr>
        <a:xfrm>
          <a:off x="0" y="0"/>
          <a:ext cx="0" cy="0"/>
          <a:chOff x="0" y="0"/>
          <a:chExt cx="0" cy="0"/>
        </a:xfrm>
      </p:grpSpPr>
      <p:pic>
        <p:nvPicPr>
          <p:cNvPr id="100" name="Google Shape;100;p18"/>
          <p:cNvPicPr preferRelativeResize="0"/>
          <p:nvPr/>
        </p:nvPicPr>
        <p:blipFill rotWithShape="1">
          <a:blip r:embed="rId2">
            <a:alphaModFix/>
          </a:blip>
          <a:srcRect b="0" l="12526" r="0" t="27891"/>
          <a:stretch/>
        </p:blipFill>
        <p:spPr>
          <a:xfrm>
            <a:off x="0" y="0"/>
            <a:ext cx="3657363" cy="2826802"/>
          </a:xfrm>
          <a:prstGeom prst="rect">
            <a:avLst/>
          </a:prstGeom>
          <a:noFill/>
          <a:ln>
            <a:noFill/>
          </a:ln>
        </p:spPr>
      </p:pic>
      <p:sp>
        <p:nvSpPr>
          <p:cNvPr id="101" name="Google Shape;101;p18"/>
          <p:cNvSpPr txBox="1"/>
          <p:nvPr>
            <p:ph idx="1" type="body"/>
          </p:nvPr>
        </p:nvSpPr>
        <p:spPr>
          <a:xfrm>
            <a:off x="4572000" y="1371600"/>
            <a:ext cx="4058700" cy="32577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Clr>
                <a:schemeClr val="lt1"/>
              </a:buClr>
              <a:buSzPts val="1500"/>
              <a:buChar char="•"/>
              <a:defRPr sz="1500">
                <a:solidFill>
                  <a:schemeClr val="lt1"/>
                </a:solidFill>
              </a:defRPr>
            </a:lvl1pPr>
            <a:lvl2pPr indent="-323850" lvl="1" marL="914400" rtl="0" algn="l">
              <a:lnSpc>
                <a:spcPct val="95000"/>
              </a:lnSpc>
              <a:spcBef>
                <a:spcPts val="800"/>
              </a:spcBef>
              <a:spcAft>
                <a:spcPts val="0"/>
              </a:spcAft>
              <a:buClr>
                <a:schemeClr val="lt1"/>
              </a:buClr>
              <a:buSzPts val="1500"/>
              <a:buFont typeface="Courier New"/>
              <a:buChar char="o"/>
              <a:defRPr sz="1500">
                <a:solidFill>
                  <a:schemeClr val="lt1"/>
                </a:solidFill>
              </a:defRPr>
            </a:lvl2pPr>
            <a:lvl3pPr indent="-323850" lvl="2" marL="1371600" rtl="0" algn="l">
              <a:lnSpc>
                <a:spcPct val="95000"/>
              </a:lnSpc>
              <a:spcBef>
                <a:spcPts val="800"/>
              </a:spcBef>
              <a:spcAft>
                <a:spcPts val="0"/>
              </a:spcAft>
              <a:buClr>
                <a:schemeClr val="lt1"/>
              </a:buClr>
              <a:buSzPts val="1500"/>
              <a:buFont typeface="Courier New"/>
              <a:buChar char="o"/>
              <a:defRPr sz="1500">
                <a:solidFill>
                  <a:schemeClr val="lt1"/>
                </a:solidFill>
              </a:defRPr>
            </a:lvl3pPr>
            <a:lvl4pPr indent="-323850" lvl="3" marL="1828800" rtl="0" algn="l">
              <a:lnSpc>
                <a:spcPct val="95000"/>
              </a:lnSpc>
              <a:spcBef>
                <a:spcPts val="800"/>
              </a:spcBef>
              <a:spcAft>
                <a:spcPts val="0"/>
              </a:spcAft>
              <a:buClr>
                <a:schemeClr val="lt1"/>
              </a:buClr>
              <a:buSzPts val="1500"/>
              <a:buFont typeface="Courier New"/>
              <a:buChar char="o"/>
              <a:defRPr sz="1500">
                <a:solidFill>
                  <a:schemeClr val="lt1"/>
                </a:solidFill>
              </a:defRPr>
            </a:lvl4pPr>
            <a:lvl5pPr indent="-323850" lvl="4" marL="2286000" rtl="0" algn="l">
              <a:lnSpc>
                <a:spcPct val="95000"/>
              </a:lnSpc>
              <a:spcBef>
                <a:spcPts val="800"/>
              </a:spcBef>
              <a:spcAft>
                <a:spcPts val="0"/>
              </a:spcAft>
              <a:buClr>
                <a:schemeClr val="lt1"/>
              </a:buClr>
              <a:buSzPts val="1500"/>
              <a:buFont typeface="Courier New"/>
              <a:buChar char="o"/>
              <a:defRPr sz="1500">
                <a:solidFill>
                  <a:schemeClr val="lt1"/>
                </a:solidFill>
              </a:defRPr>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102" name="Google Shape;102;p18"/>
          <p:cNvSpPr txBox="1"/>
          <p:nvPr>
            <p:ph type="title"/>
          </p:nvPr>
        </p:nvSpPr>
        <p:spPr>
          <a:xfrm>
            <a:off x="513293" y="514350"/>
            <a:ext cx="2915400" cy="1600200"/>
          </a:xfrm>
          <a:prstGeom prst="rect">
            <a:avLst/>
          </a:prstGeom>
          <a:noFill/>
          <a:ln>
            <a:noFill/>
          </a:ln>
        </p:spPr>
        <p:txBody>
          <a:bodyPr anchorCtr="0" anchor="t" bIns="45700" lIns="91425" spcFirstLastPara="1" rIns="91425" wrap="square" tIns="45700">
            <a:normAutofit/>
          </a:bodyPr>
          <a:lstStyle>
            <a:lvl1pPr lvl="0" rtl="0" algn="l">
              <a:lnSpc>
                <a:spcPct val="85000"/>
              </a:lnSpc>
              <a:spcBef>
                <a:spcPts val="0"/>
              </a:spcBef>
              <a:spcAft>
                <a:spcPts val="0"/>
              </a:spcAft>
              <a:buClr>
                <a:schemeClr val="dk2"/>
              </a:buClr>
              <a:buSzPts val="3000"/>
              <a:buFont typeface="Aharoni"/>
              <a:buNone/>
              <a:defRPr b="1" sz="30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latin typeface="Arial Rounded"/>
                <a:ea typeface="Arial Rounded"/>
                <a:cs typeface="Arial Rounded"/>
                <a:sym typeface="Arial Rounded"/>
              </a:defRPr>
            </a:lvl1pPr>
            <a:lvl2pPr lvl="1">
              <a:buNone/>
              <a:defRPr sz="1300">
                <a:solidFill>
                  <a:schemeClr val="lt1"/>
                </a:solidFill>
                <a:latin typeface="Arial Rounded"/>
                <a:ea typeface="Arial Rounded"/>
                <a:cs typeface="Arial Rounded"/>
                <a:sym typeface="Arial Rounded"/>
              </a:defRPr>
            </a:lvl2pPr>
            <a:lvl3pPr lvl="2">
              <a:buNone/>
              <a:defRPr sz="1300">
                <a:solidFill>
                  <a:schemeClr val="lt1"/>
                </a:solidFill>
                <a:latin typeface="Arial Rounded"/>
                <a:ea typeface="Arial Rounded"/>
                <a:cs typeface="Arial Rounded"/>
                <a:sym typeface="Arial Rounded"/>
              </a:defRPr>
            </a:lvl3pPr>
            <a:lvl4pPr lvl="3">
              <a:buNone/>
              <a:defRPr sz="1300">
                <a:solidFill>
                  <a:schemeClr val="lt1"/>
                </a:solidFill>
                <a:latin typeface="Arial Rounded"/>
                <a:ea typeface="Arial Rounded"/>
                <a:cs typeface="Arial Rounded"/>
                <a:sym typeface="Arial Rounded"/>
              </a:defRPr>
            </a:lvl4pPr>
            <a:lvl5pPr lvl="4">
              <a:buNone/>
              <a:defRPr sz="1300">
                <a:solidFill>
                  <a:schemeClr val="lt1"/>
                </a:solidFill>
                <a:latin typeface="Arial Rounded"/>
                <a:ea typeface="Arial Rounded"/>
                <a:cs typeface="Arial Rounded"/>
                <a:sym typeface="Arial Rounded"/>
              </a:defRPr>
            </a:lvl5pPr>
            <a:lvl6pPr lvl="5">
              <a:buNone/>
              <a:defRPr sz="1300">
                <a:solidFill>
                  <a:schemeClr val="lt1"/>
                </a:solidFill>
                <a:latin typeface="Arial Rounded"/>
                <a:ea typeface="Arial Rounded"/>
                <a:cs typeface="Arial Rounded"/>
                <a:sym typeface="Arial Rounded"/>
              </a:defRPr>
            </a:lvl6pPr>
            <a:lvl7pPr lvl="6">
              <a:buNone/>
              <a:defRPr sz="1300">
                <a:solidFill>
                  <a:schemeClr val="lt1"/>
                </a:solidFill>
                <a:latin typeface="Arial Rounded"/>
                <a:ea typeface="Arial Rounded"/>
                <a:cs typeface="Arial Rounded"/>
                <a:sym typeface="Arial Rounded"/>
              </a:defRPr>
            </a:lvl7pPr>
            <a:lvl8pPr lvl="7">
              <a:buNone/>
              <a:defRPr sz="1300">
                <a:solidFill>
                  <a:schemeClr val="lt1"/>
                </a:solidFill>
                <a:latin typeface="Arial Rounded"/>
                <a:ea typeface="Arial Rounded"/>
                <a:cs typeface="Arial Rounded"/>
                <a:sym typeface="Arial Rounded"/>
              </a:defRPr>
            </a:lvl8pPr>
            <a:lvl9pPr lvl="8">
              <a:buNone/>
              <a:defRPr sz="1300">
                <a:solidFill>
                  <a:schemeClr val="lt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per layout">
  <p:cSld name="Paper layout">
    <p:bg>
      <p:bgPr>
        <a:blipFill rotWithShape="1">
          <a:blip r:embed="rId2">
            <a:alphaModFix amt="30000"/>
          </a:blip>
          <a:tile algn="tl" flip="none" tx="203200" sx="99997" ty="203200" sy="99997"/>
        </a:blip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2056744" y="514350"/>
            <a:ext cx="6573900" cy="7431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accent1"/>
              </a:buClr>
              <a:buSzPts val="3000"/>
              <a:buFont typeface="Aharoni"/>
              <a:buNone/>
              <a:defRPr b="1" sz="30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106" name="Google Shape;106;p19"/>
          <p:cNvPicPr preferRelativeResize="0"/>
          <p:nvPr/>
        </p:nvPicPr>
        <p:blipFill rotWithShape="1">
          <a:blip r:embed="rId3">
            <a:alphaModFix/>
          </a:blip>
          <a:srcRect b="0" l="0" r="0" t="0"/>
          <a:stretch/>
        </p:blipFill>
        <p:spPr>
          <a:xfrm>
            <a:off x="113138" y="982481"/>
            <a:ext cx="1372622" cy="3486149"/>
          </a:xfrm>
          <a:prstGeom prst="rect">
            <a:avLst/>
          </a:prstGeom>
          <a:noFill/>
          <a:ln>
            <a:noFill/>
          </a:ln>
        </p:spPr>
      </p:pic>
      <p:sp>
        <p:nvSpPr>
          <p:cNvPr id="107" name="Google Shape;107;p19"/>
          <p:cNvSpPr txBox="1"/>
          <p:nvPr>
            <p:ph idx="1" type="body"/>
          </p:nvPr>
        </p:nvSpPr>
        <p:spPr>
          <a:xfrm>
            <a:off x="2056744" y="1371600"/>
            <a:ext cx="6573900" cy="3352800"/>
          </a:xfrm>
          <a:prstGeom prst="rect">
            <a:avLst/>
          </a:prstGeom>
          <a:noFill/>
          <a:ln>
            <a:noFill/>
          </a:ln>
        </p:spPr>
        <p:txBody>
          <a:bodyPr anchorCtr="0" anchor="t" bIns="45700" lIns="91425" spcFirstLastPara="1" rIns="91425" wrap="square" tIns="45700">
            <a:normAutofit/>
          </a:bodyPr>
          <a:lstStyle>
            <a:lvl1pPr indent="-323850" lvl="0" marL="457200" rtl="0" algn="l">
              <a:lnSpc>
                <a:spcPct val="95000"/>
              </a:lnSpc>
              <a:spcBef>
                <a:spcPts val="1400"/>
              </a:spcBef>
              <a:spcAft>
                <a:spcPts val="0"/>
              </a:spcAft>
              <a:buSzPts val="1500"/>
              <a:buChar char="•"/>
              <a:defRPr sz="1500"/>
            </a:lvl1pPr>
            <a:lvl2pPr indent="-323850" lvl="1" marL="914400" rtl="0" algn="l">
              <a:lnSpc>
                <a:spcPct val="95000"/>
              </a:lnSpc>
              <a:spcBef>
                <a:spcPts val="800"/>
              </a:spcBef>
              <a:spcAft>
                <a:spcPts val="0"/>
              </a:spcAft>
              <a:buSzPts val="1500"/>
              <a:buFont typeface="Courier New"/>
              <a:buChar char="o"/>
              <a:defRPr sz="1500"/>
            </a:lvl2pPr>
            <a:lvl3pPr indent="-323850" lvl="2" marL="1371600" rtl="0" algn="l">
              <a:lnSpc>
                <a:spcPct val="95000"/>
              </a:lnSpc>
              <a:spcBef>
                <a:spcPts val="800"/>
              </a:spcBef>
              <a:spcAft>
                <a:spcPts val="0"/>
              </a:spcAft>
              <a:buSzPts val="1500"/>
              <a:buFont typeface="Courier New"/>
              <a:buChar char="o"/>
              <a:defRPr sz="1500"/>
            </a:lvl3pPr>
            <a:lvl4pPr indent="-323850" lvl="3" marL="1828800" rtl="0" algn="l">
              <a:lnSpc>
                <a:spcPct val="95000"/>
              </a:lnSpc>
              <a:spcBef>
                <a:spcPts val="800"/>
              </a:spcBef>
              <a:spcAft>
                <a:spcPts val="0"/>
              </a:spcAft>
              <a:buSzPts val="1500"/>
              <a:buFont typeface="Courier New"/>
              <a:buChar char="o"/>
              <a:defRPr sz="1500"/>
            </a:lvl4pPr>
            <a:lvl5pPr indent="-323850" lvl="4" marL="2286000" rtl="0" algn="l">
              <a:lnSpc>
                <a:spcPct val="95000"/>
              </a:lnSpc>
              <a:spcBef>
                <a:spcPts val="800"/>
              </a:spcBef>
              <a:spcAft>
                <a:spcPts val="0"/>
              </a:spcAft>
              <a:buSzPts val="1500"/>
              <a:buFont typeface="Courier New"/>
              <a:buChar char="o"/>
              <a:defRPr sz="1500"/>
            </a:lvl5pPr>
            <a:lvl6pPr indent="-228600" lvl="5" marL="2743200" rtl="0" algn="l">
              <a:lnSpc>
                <a:spcPct val="95000"/>
              </a:lnSpc>
              <a:spcBef>
                <a:spcPts val="800"/>
              </a:spcBef>
              <a:spcAft>
                <a:spcPts val="0"/>
              </a:spcAft>
              <a:buSzPts val="1200"/>
              <a:buNone/>
              <a:defRPr/>
            </a:lvl6pPr>
            <a:lvl7pPr indent="-304800" lvl="6" marL="3200400" rtl="0" algn="l">
              <a:lnSpc>
                <a:spcPct val="95000"/>
              </a:lnSpc>
              <a:spcBef>
                <a:spcPts val="800"/>
              </a:spcBef>
              <a:spcAft>
                <a:spcPts val="0"/>
              </a:spcAft>
              <a:buSzPts val="1200"/>
              <a:buChar char="–"/>
              <a:defRPr/>
            </a:lvl7pPr>
            <a:lvl8pPr indent="-304800" lvl="7" marL="3657600" rtl="0" algn="l">
              <a:lnSpc>
                <a:spcPct val="95000"/>
              </a:lnSpc>
              <a:spcBef>
                <a:spcPts val="800"/>
              </a:spcBef>
              <a:spcAft>
                <a:spcPts val="0"/>
              </a:spcAft>
              <a:buSzPts val="1200"/>
              <a:buChar char="–"/>
              <a:defRPr/>
            </a:lvl8pPr>
            <a:lvl9pPr indent="-304800" lvl="8" marL="4114800" rtl="0" algn="l">
              <a:lnSpc>
                <a:spcPct val="95000"/>
              </a:lnSpc>
              <a:spcBef>
                <a:spcPts val="800"/>
              </a:spcBef>
              <a:spcAft>
                <a:spcPts val="0"/>
              </a:spcAft>
              <a:buSzPts val="1200"/>
              <a:buChar char="–"/>
              <a:defRPr/>
            </a:lvl9pPr>
          </a:lstStyle>
          <a:p/>
        </p:txBody>
      </p:sp>
      <p:sp>
        <p:nvSpPr>
          <p:cNvPr id="108" name="Google Shape;10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latin typeface="Arial Rounded"/>
                <a:ea typeface="Arial Rounded"/>
                <a:cs typeface="Arial Rounded"/>
                <a:sym typeface="Arial Rounded"/>
              </a:defRPr>
            </a:lvl1pPr>
            <a:lvl2pPr lvl="1">
              <a:buNone/>
              <a:defRPr sz="1300">
                <a:solidFill>
                  <a:schemeClr val="dk1"/>
                </a:solidFill>
                <a:latin typeface="Arial Rounded"/>
                <a:ea typeface="Arial Rounded"/>
                <a:cs typeface="Arial Rounded"/>
                <a:sym typeface="Arial Rounded"/>
              </a:defRPr>
            </a:lvl2pPr>
            <a:lvl3pPr lvl="2">
              <a:buNone/>
              <a:defRPr sz="1300">
                <a:solidFill>
                  <a:schemeClr val="dk1"/>
                </a:solidFill>
                <a:latin typeface="Arial Rounded"/>
                <a:ea typeface="Arial Rounded"/>
                <a:cs typeface="Arial Rounded"/>
                <a:sym typeface="Arial Rounded"/>
              </a:defRPr>
            </a:lvl3pPr>
            <a:lvl4pPr lvl="3">
              <a:buNone/>
              <a:defRPr sz="1300">
                <a:solidFill>
                  <a:schemeClr val="dk1"/>
                </a:solidFill>
                <a:latin typeface="Arial Rounded"/>
                <a:ea typeface="Arial Rounded"/>
                <a:cs typeface="Arial Rounded"/>
                <a:sym typeface="Arial Rounded"/>
              </a:defRPr>
            </a:lvl4pPr>
            <a:lvl5pPr lvl="4">
              <a:buNone/>
              <a:defRPr sz="1300">
                <a:solidFill>
                  <a:schemeClr val="dk1"/>
                </a:solidFill>
                <a:latin typeface="Arial Rounded"/>
                <a:ea typeface="Arial Rounded"/>
                <a:cs typeface="Arial Rounded"/>
                <a:sym typeface="Arial Rounded"/>
              </a:defRPr>
            </a:lvl5pPr>
            <a:lvl6pPr lvl="5">
              <a:buNone/>
              <a:defRPr sz="1300">
                <a:solidFill>
                  <a:schemeClr val="dk1"/>
                </a:solidFill>
                <a:latin typeface="Arial Rounded"/>
                <a:ea typeface="Arial Rounded"/>
                <a:cs typeface="Arial Rounded"/>
                <a:sym typeface="Arial Rounded"/>
              </a:defRPr>
            </a:lvl6pPr>
            <a:lvl7pPr lvl="6">
              <a:buNone/>
              <a:defRPr sz="1300">
                <a:solidFill>
                  <a:schemeClr val="dk1"/>
                </a:solidFill>
                <a:latin typeface="Arial Rounded"/>
                <a:ea typeface="Arial Rounded"/>
                <a:cs typeface="Arial Rounded"/>
                <a:sym typeface="Arial Rounded"/>
              </a:defRPr>
            </a:lvl7pPr>
            <a:lvl8pPr lvl="7">
              <a:buNone/>
              <a:defRPr sz="1300">
                <a:solidFill>
                  <a:schemeClr val="dk1"/>
                </a:solidFill>
                <a:latin typeface="Arial Rounded"/>
                <a:ea typeface="Arial Rounded"/>
                <a:cs typeface="Arial Rounded"/>
                <a:sym typeface="Arial Rounded"/>
              </a:defRPr>
            </a:lvl8pPr>
            <a:lvl9pPr lvl="8">
              <a:buNone/>
              <a:defRPr sz="1300">
                <a:solidFill>
                  <a:schemeClr val="dk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838200" y="57150"/>
            <a:ext cx="7620000" cy="1047900"/>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A40000"/>
              </a:buClr>
              <a:buSzPts val="3300"/>
              <a:buFont typeface="Aharoni"/>
              <a:buNone/>
              <a:defRPr b="0" i="0" sz="3300" u="none" cap="none" strike="noStrike">
                <a:solidFill>
                  <a:srgbClr val="A40000"/>
                </a:solidFill>
                <a:latin typeface="Aharoni"/>
                <a:ea typeface="Aharoni"/>
                <a:cs typeface="Aharoni"/>
                <a:sym typeface="Aharon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0" name="Google Shape;70;p13"/>
          <p:cNvSpPr txBox="1"/>
          <p:nvPr>
            <p:ph idx="1" type="body"/>
          </p:nvPr>
        </p:nvSpPr>
        <p:spPr>
          <a:xfrm>
            <a:off x="838200" y="1276350"/>
            <a:ext cx="7620000" cy="33528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5000"/>
              </a:lnSpc>
              <a:spcBef>
                <a:spcPts val="1400"/>
              </a:spcBef>
              <a:spcAft>
                <a:spcPts val="0"/>
              </a:spcAft>
              <a:buClr>
                <a:srgbClr val="9B7400"/>
              </a:buClr>
              <a:buSzPts val="1800"/>
              <a:buFont typeface="Arial"/>
              <a:buChar char="•"/>
              <a:defRPr b="1" i="0" sz="1800" u="none" cap="none" strike="noStrike">
                <a:solidFill>
                  <a:schemeClr val="dk1"/>
                </a:solidFill>
                <a:latin typeface="Arial Rounded"/>
                <a:ea typeface="Arial Rounded"/>
                <a:cs typeface="Arial Rounded"/>
                <a:sym typeface="Arial Rounded"/>
              </a:defRPr>
            </a:lvl1pPr>
            <a:lvl2pPr indent="-323850" lvl="1" marL="914400" marR="0" rtl="0" algn="l">
              <a:lnSpc>
                <a:spcPct val="95000"/>
              </a:lnSpc>
              <a:spcBef>
                <a:spcPts val="800"/>
              </a:spcBef>
              <a:spcAft>
                <a:spcPts val="0"/>
              </a:spcAft>
              <a:buClr>
                <a:srgbClr val="9B7400"/>
              </a:buClr>
              <a:buSzPts val="1500"/>
              <a:buFont typeface="Century Gothic"/>
              <a:buChar char="–"/>
              <a:defRPr b="1" i="0" sz="1500" u="none" cap="none" strike="noStrike">
                <a:solidFill>
                  <a:schemeClr val="dk1"/>
                </a:solidFill>
                <a:latin typeface="Arial Rounded"/>
                <a:ea typeface="Arial Rounded"/>
                <a:cs typeface="Arial Rounded"/>
                <a:sym typeface="Arial Rounded"/>
              </a:defRPr>
            </a:lvl2pPr>
            <a:lvl3pPr indent="-317500" lvl="2" marL="1371600" marR="0" rtl="0" algn="l">
              <a:lnSpc>
                <a:spcPct val="95000"/>
              </a:lnSpc>
              <a:spcBef>
                <a:spcPts val="800"/>
              </a:spcBef>
              <a:spcAft>
                <a:spcPts val="0"/>
              </a:spcAft>
              <a:buClr>
                <a:srgbClr val="9B7400"/>
              </a:buClr>
              <a:buSzPts val="1400"/>
              <a:buFont typeface="Century Gothic"/>
              <a:buChar char="–"/>
              <a:defRPr b="1" i="0" sz="1400" u="none" cap="none" strike="noStrike">
                <a:solidFill>
                  <a:schemeClr val="dk1"/>
                </a:solidFill>
                <a:latin typeface="Arial Rounded"/>
                <a:ea typeface="Arial Rounded"/>
                <a:cs typeface="Arial Rounded"/>
                <a:sym typeface="Arial Rounded"/>
              </a:defRPr>
            </a:lvl3pPr>
            <a:lvl4pPr indent="-317500" lvl="3" marL="1828800" marR="0" rtl="0" algn="l">
              <a:lnSpc>
                <a:spcPct val="95000"/>
              </a:lnSpc>
              <a:spcBef>
                <a:spcPts val="800"/>
              </a:spcBef>
              <a:spcAft>
                <a:spcPts val="0"/>
              </a:spcAft>
              <a:buClr>
                <a:srgbClr val="9B7400"/>
              </a:buClr>
              <a:buSzPts val="1400"/>
              <a:buFont typeface="Century Gothic"/>
              <a:buChar char="–"/>
              <a:defRPr b="1" i="0" sz="1400" u="none" cap="none" strike="noStrike">
                <a:solidFill>
                  <a:schemeClr val="dk1"/>
                </a:solidFill>
                <a:latin typeface="Arial Rounded"/>
                <a:ea typeface="Arial Rounded"/>
                <a:cs typeface="Arial Rounded"/>
                <a:sym typeface="Arial Rounded"/>
              </a:defRPr>
            </a:lvl4pPr>
            <a:lvl5pPr indent="-317500" lvl="4" marL="2286000" marR="0" rtl="0" algn="l">
              <a:lnSpc>
                <a:spcPct val="95000"/>
              </a:lnSpc>
              <a:spcBef>
                <a:spcPts val="800"/>
              </a:spcBef>
              <a:spcAft>
                <a:spcPts val="0"/>
              </a:spcAft>
              <a:buClr>
                <a:srgbClr val="9B7400"/>
              </a:buClr>
              <a:buSzPts val="1400"/>
              <a:buFont typeface="Century Gothic"/>
              <a:buChar char="–"/>
              <a:defRPr b="1" i="0" sz="1400" u="none" cap="none" strike="noStrike">
                <a:solidFill>
                  <a:schemeClr val="dk1"/>
                </a:solidFill>
                <a:latin typeface="Arial Rounded"/>
                <a:ea typeface="Arial Rounded"/>
                <a:cs typeface="Arial Rounded"/>
                <a:sym typeface="Arial Rounded"/>
              </a:defRPr>
            </a:lvl5pPr>
            <a:lvl6pPr indent="-228600" lvl="5" marL="2743200" marR="0" rtl="0" algn="l">
              <a:lnSpc>
                <a:spcPct val="95000"/>
              </a:lnSpc>
              <a:spcBef>
                <a:spcPts val="800"/>
              </a:spcBef>
              <a:spcAft>
                <a:spcPts val="0"/>
              </a:spcAft>
              <a:buClr>
                <a:srgbClr val="9B7400"/>
              </a:buClr>
              <a:buSzPts val="1200"/>
              <a:buFont typeface="Century Gothic"/>
              <a:buNone/>
              <a:defRPr b="0" i="0" sz="1400" u="none" cap="none" strike="noStrike">
                <a:solidFill>
                  <a:srgbClr val="9B7400"/>
                </a:solidFill>
                <a:latin typeface="Arial"/>
                <a:ea typeface="Arial"/>
                <a:cs typeface="Arial"/>
                <a:sym typeface="Arial"/>
              </a:defRPr>
            </a:lvl6pPr>
            <a:lvl7pPr indent="-304800" lvl="6" marL="3200400" marR="0" rtl="0" algn="l">
              <a:lnSpc>
                <a:spcPct val="95000"/>
              </a:lnSpc>
              <a:spcBef>
                <a:spcPts val="800"/>
              </a:spcBef>
              <a:spcAft>
                <a:spcPts val="0"/>
              </a:spcAft>
              <a:buClr>
                <a:srgbClr val="9B7400"/>
              </a:buClr>
              <a:buSzPts val="1200"/>
              <a:buFont typeface="Century Gothic"/>
              <a:buChar char="–"/>
              <a:defRPr b="0" i="0" sz="1400" u="none" cap="none" strike="noStrike">
                <a:solidFill>
                  <a:srgbClr val="9B7400"/>
                </a:solidFill>
                <a:latin typeface="Arial"/>
                <a:ea typeface="Arial"/>
                <a:cs typeface="Arial"/>
                <a:sym typeface="Arial"/>
              </a:defRPr>
            </a:lvl7pPr>
            <a:lvl8pPr indent="-304800" lvl="7" marL="3657600" marR="0" rtl="0" algn="l">
              <a:lnSpc>
                <a:spcPct val="95000"/>
              </a:lnSpc>
              <a:spcBef>
                <a:spcPts val="800"/>
              </a:spcBef>
              <a:spcAft>
                <a:spcPts val="0"/>
              </a:spcAft>
              <a:buClr>
                <a:srgbClr val="9B7400"/>
              </a:buClr>
              <a:buSzPts val="1200"/>
              <a:buFont typeface="Century Gothic"/>
              <a:buChar char="–"/>
              <a:defRPr b="0" i="0" sz="1400" u="none" cap="none" strike="noStrike">
                <a:solidFill>
                  <a:srgbClr val="9B7400"/>
                </a:solidFill>
                <a:latin typeface="Arial"/>
                <a:ea typeface="Arial"/>
                <a:cs typeface="Arial"/>
                <a:sym typeface="Arial"/>
              </a:defRPr>
            </a:lvl8pPr>
            <a:lvl9pPr indent="-304800" lvl="8" marL="4114800" marR="0" rtl="0" algn="l">
              <a:lnSpc>
                <a:spcPct val="95000"/>
              </a:lnSpc>
              <a:spcBef>
                <a:spcPts val="800"/>
              </a:spcBef>
              <a:spcAft>
                <a:spcPts val="0"/>
              </a:spcAft>
              <a:buClr>
                <a:srgbClr val="9B7400"/>
              </a:buClr>
              <a:buSzPts val="1200"/>
              <a:buFont typeface="Century Gothic"/>
              <a:buChar char="–"/>
              <a:defRPr b="0" i="0" sz="1400" u="none" cap="none" strike="noStrike">
                <a:solidFill>
                  <a:srgbClr val="9B7400"/>
                </a:solidFill>
                <a:latin typeface="Arial"/>
                <a:ea typeface="Arial"/>
                <a:cs typeface="Arial"/>
                <a:sym typeface="Arial"/>
              </a:defRPr>
            </a:lvl9pPr>
          </a:lstStyle>
          <a:p/>
        </p:txBody>
      </p:sp>
      <p:sp>
        <p:nvSpPr>
          <p:cNvPr id="71" name="Google Shape;71;p13"/>
          <p:cNvSpPr txBox="1"/>
          <p:nvPr>
            <p:ph idx="10" type="dt"/>
          </p:nvPr>
        </p:nvSpPr>
        <p:spPr>
          <a:xfrm>
            <a:off x="838200" y="4800601"/>
            <a:ext cx="2057400" cy="2406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100"/>
              <a:buNone/>
              <a:defRPr b="0" i="0" sz="900" u="none" cap="none" strike="noStrike">
                <a:solidFill>
                  <a:srgbClr val="9B7400"/>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72" name="Google Shape;72;p13"/>
          <p:cNvSpPr txBox="1"/>
          <p:nvPr>
            <p:ph idx="11" type="ftr"/>
          </p:nvPr>
        </p:nvSpPr>
        <p:spPr>
          <a:xfrm>
            <a:off x="2931645" y="4800601"/>
            <a:ext cx="4663500" cy="240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100"/>
              <a:buNone/>
              <a:defRPr b="0" i="0" sz="900" u="none" cap="none" strike="noStrike">
                <a:solidFill>
                  <a:srgbClr val="9B7400"/>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73" name="Google Shape;7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rial Rounded"/>
                <a:ea typeface="Arial Rounded"/>
                <a:cs typeface="Arial Rounded"/>
                <a:sym typeface="Arial Rounded"/>
              </a:defRPr>
            </a:lvl1pPr>
            <a:lvl2pPr lvl="1" algn="r">
              <a:buNone/>
              <a:defRPr sz="1300">
                <a:solidFill>
                  <a:schemeClr val="dk1"/>
                </a:solidFill>
                <a:latin typeface="Arial Rounded"/>
                <a:ea typeface="Arial Rounded"/>
                <a:cs typeface="Arial Rounded"/>
                <a:sym typeface="Arial Rounded"/>
              </a:defRPr>
            </a:lvl2pPr>
            <a:lvl3pPr lvl="2" algn="r">
              <a:buNone/>
              <a:defRPr sz="1300">
                <a:solidFill>
                  <a:schemeClr val="dk1"/>
                </a:solidFill>
                <a:latin typeface="Arial Rounded"/>
                <a:ea typeface="Arial Rounded"/>
                <a:cs typeface="Arial Rounded"/>
                <a:sym typeface="Arial Rounded"/>
              </a:defRPr>
            </a:lvl3pPr>
            <a:lvl4pPr lvl="3" algn="r">
              <a:buNone/>
              <a:defRPr sz="1300">
                <a:solidFill>
                  <a:schemeClr val="dk1"/>
                </a:solidFill>
                <a:latin typeface="Arial Rounded"/>
                <a:ea typeface="Arial Rounded"/>
                <a:cs typeface="Arial Rounded"/>
                <a:sym typeface="Arial Rounded"/>
              </a:defRPr>
            </a:lvl4pPr>
            <a:lvl5pPr lvl="4" algn="r">
              <a:buNone/>
              <a:defRPr sz="1300">
                <a:solidFill>
                  <a:schemeClr val="dk1"/>
                </a:solidFill>
                <a:latin typeface="Arial Rounded"/>
                <a:ea typeface="Arial Rounded"/>
                <a:cs typeface="Arial Rounded"/>
                <a:sym typeface="Arial Rounded"/>
              </a:defRPr>
            </a:lvl5pPr>
            <a:lvl6pPr lvl="5" algn="r">
              <a:buNone/>
              <a:defRPr sz="1300">
                <a:solidFill>
                  <a:schemeClr val="dk1"/>
                </a:solidFill>
                <a:latin typeface="Arial Rounded"/>
                <a:ea typeface="Arial Rounded"/>
                <a:cs typeface="Arial Rounded"/>
                <a:sym typeface="Arial Rounded"/>
              </a:defRPr>
            </a:lvl6pPr>
            <a:lvl7pPr lvl="6" algn="r">
              <a:buNone/>
              <a:defRPr sz="1300">
                <a:solidFill>
                  <a:schemeClr val="dk1"/>
                </a:solidFill>
                <a:latin typeface="Arial Rounded"/>
                <a:ea typeface="Arial Rounded"/>
                <a:cs typeface="Arial Rounded"/>
                <a:sym typeface="Arial Rounded"/>
              </a:defRPr>
            </a:lvl7pPr>
            <a:lvl8pPr lvl="7" algn="r">
              <a:buNone/>
              <a:defRPr sz="1300">
                <a:solidFill>
                  <a:schemeClr val="dk1"/>
                </a:solidFill>
                <a:latin typeface="Arial Rounded"/>
                <a:ea typeface="Arial Rounded"/>
                <a:cs typeface="Arial Rounded"/>
                <a:sym typeface="Arial Rounded"/>
              </a:defRPr>
            </a:lvl8pPr>
            <a:lvl9pPr lvl="8" algn="r">
              <a:buNone/>
              <a:defRPr sz="1300">
                <a:solidFill>
                  <a:schemeClr val="dk1"/>
                </a:solidFill>
                <a:latin typeface="Arial Rounded"/>
                <a:ea typeface="Arial Rounded"/>
                <a:cs typeface="Arial Rounded"/>
                <a:sym typeface="Arial Round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3">
          <p15:clr>
            <a:srgbClr val="F26B43"/>
          </p15:clr>
        </p15:guide>
        <p15:guide id="2" orient="horz" pos="324">
          <p15:clr>
            <a:srgbClr val="F26B43"/>
          </p15:clr>
        </p15:guide>
        <p15:guide id="3" pos="5437">
          <p15:clr>
            <a:srgbClr val="F26B43"/>
          </p15:clr>
        </p15:guide>
        <p15:guide id="4" orient="horz" pos="29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23.png"/><Relationship Id="rId7"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1.jpg"/><Relationship Id="rId5" Type="http://schemas.openxmlformats.org/officeDocument/2006/relationships/image" Target="../media/image19.jpg"/><Relationship Id="rId6"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3" name="Shape 113"/>
        <p:cNvGrpSpPr/>
        <p:nvPr/>
      </p:nvGrpSpPr>
      <p:grpSpPr>
        <a:xfrm>
          <a:off x="0" y="0"/>
          <a:ext cx="0" cy="0"/>
          <a:chOff x="0" y="0"/>
          <a:chExt cx="0" cy="0"/>
        </a:xfrm>
      </p:grpSpPr>
      <p:sp>
        <p:nvSpPr>
          <p:cNvPr id="114" name="Google Shape;114;p20"/>
          <p:cNvSpPr/>
          <p:nvPr/>
        </p:nvSpPr>
        <p:spPr>
          <a:xfrm>
            <a:off x="3214225" y="4812325"/>
            <a:ext cx="2571300" cy="282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115" name="Google Shape;115;p20"/>
          <p:cNvSpPr txBox="1"/>
          <p:nvPr>
            <p:ph type="title"/>
          </p:nvPr>
        </p:nvSpPr>
        <p:spPr>
          <a:xfrm>
            <a:off x="2428825" y="1749425"/>
            <a:ext cx="4142100" cy="1275300"/>
          </a:xfrm>
          <a:prstGeom prst="rect">
            <a:avLst/>
          </a:prstGeom>
          <a:noFill/>
          <a:ln>
            <a:noFill/>
          </a:ln>
        </p:spPr>
        <p:txBody>
          <a:bodyPr anchorCtr="0" anchor="ctr" bIns="45700" lIns="91425" spcFirstLastPara="1" rIns="91425" wrap="square" tIns="45700">
            <a:noAutofit/>
          </a:bodyPr>
          <a:lstStyle/>
          <a:p>
            <a:pPr indent="0" lvl="0" marL="0" rtl="0" algn="ctr">
              <a:lnSpc>
                <a:spcPct val="85000"/>
              </a:lnSpc>
              <a:spcBef>
                <a:spcPts val="0"/>
              </a:spcBef>
              <a:spcAft>
                <a:spcPts val="0"/>
              </a:spcAft>
              <a:buClr>
                <a:schemeClr val="accent1"/>
              </a:buClr>
              <a:buSzPts val="4050"/>
              <a:buFont typeface="Aharoni"/>
              <a:buNone/>
            </a:pPr>
            <a:r>
              <a:rPr b="0" lang="en" sz="4700">
                <a:solidFill>
                  <a:schemeClr val="dk1"/>
                </a:solidFill>
                <a:latin typeface="Source Sans Pro"/>
                <a:ea typeface="Source Sans Pro"/>
                <a:cs typeface="Source Sans Pro"/>
                <a:sym typeface="Source Sans Pro"/>
              </a:rPr>
              <a:t>ReasonED</a:t>
            </a:r>
            <a:r>
              <a:rPr b="0" lang="en" sz="4800">
                <a:solidFill>
                  <a:schemeClr val="dk1"/>
                </a:solidFill>
                <a:latin typeface="Source Sans Pro"/>
                <a:ea typeface="Source Sans Pro"/>
                <a:cs typeface="Source Sans Pro"/>
                <a:sym typeface="Source Sans Pro"/>
              </a:rPr>
              <a:t>:</a:t>
            </a:r>
            <a:endParaRPr b="0" sz="4800">
              <a:solidFill>
                <a:schemeClr val="dk1"/>
              </a:solidFill>
              <a:latin typeface="Source Sans Pro"/>
              <a:ea typeface="Source Sans Pro"/>
              <a:cs typeface="Source Sans Pro"/>
              <a:sym typeface="Source Sans Pro"/>
            </a:endParaRPr>
          </a:p>
          <a:p>
            <a:pPr indent="0" lvl="0" marL="0" rtl="0" algn="ctr">
              <a:lnSpc>
                <a:spcPct val="85000"/>
              </a:lnSpc>
              <a:spcBef>
                <a:spcPts val="0"/>
              </a:spcBef>
              <a:spcAft>
                <a:spcPts val="0"/>
              </a:spcAft>
              <a:buClr>
                <a:schemeClr val="accent1"/>
              </a:buClr>
              <a:buSzPts val="4050"/>
              <a:buFont typeface="Aharoni"/>
              <a:buNone/>
            </a:pPr>
            <a:r>
              <a:rPr b="0" lang="en" sz="4750">
                <a:solidFill>
                  <a:schemeClr val="accent1"/>
                </a:solidFill>
                <a:latin typeface="Source Sans Pro"/>
                <a:ea typeface="Source Sans Pro"/>
                <a:cs typeface="Source Sans Pro"/>
                <a:sym typeface="Source Sans Pro"/>
              </a:rPr>
              <a:t>Formal Demo </a:t>
            </a:r>
            <a:br>
              <a:rPr lang="en" sz="4350">
                <a:solidFill>
                  <a:schemeClr val="accent1"/>
                </a:solidFill>
              </a:rPr>
            </a:br>
            <a:endParaRPr sz="5160"/>
          </a:p>
        </p:txBody>
      </p:sp>
      <p:sp>
        <p:nvSpPr>
          <p:cNvPr id="116" name="Google Shape;116;p20"/>
          <p:cNvSpPr txBox="1"/>
          <p:nvPr>
            <p:ph idx="1" type="body"/>
          </p:nvPr>
        </p:nvSpPr>
        <p:spPr>
          <a:xfrm>
            <a:off x="3412650" y="2722875"/>
            <a:ext cx="2318700" cy="1959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500"/>
              <a:buNone/>
            </a:pPr>
            <a:r>
              <a:rPr lang="en" sz="1700">
                <a:solidFill>
                  <a:schemeClr val="accent1"/>
                </a:solidFill>
                <a:latin typeface="Source Sans Pro"/>
                <a:ea typeface="Source Sans Pro"/>
                <a:cs typeface="Source Sans Pro"/>
                <a:sym typeface="Source Sans Pro"/>
              </a:rPr>
              <a:t>Team Crystal</a:t>
            </a:r>
            <a:endParaRPr sz="1700">
              <a:solidFill>
                <a:schemeClr val="accent1"/>
              </a:solidFill>
              <a:latin typeface="Source Sans Pro"/>
              <a:ea typeface="Source Sans Pro"/>
              <a:cs typeface="Source Sans Pro"/>
              <a:sym typeface="Source Sans Pro"/>
            </a:endParaRPr>
          </a:p>
          <a:p>
            <a:pPr indent="0" lvl="0" marL="0" rtl="0" algn="ctr">
              <a:lnSpc>
                <a:spcPct val="100000"/>
              </a:lnSpc>
              <a:spcBef>
                <a:spcPts val="1000"/>
              </a:spcBef>
              <a:spcAft>
                <a:spcPts val="0"/>
              </a:spcAft>
              <a:buSzPts val="1500"/>
              <a:buNone/>
            </a:pPr>
            <a:r>
              <a:rPr b="0" lang="en" sz="1200">
                <a:solidFill>
                  <a:schemeClr val="accent1"/>
                </a:solidFill>
                <a:latin typeface="Source Sans Pro"/>
                <a:ea typeface="Source Sans Pro"/>
                <a:cs typeface="Source Sans Pro"/>
                <a:sym typeface="Source Sans Pro"/>
              </a:rPr>
              <a:t>Emily Louk</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Alysha Morgan</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Areeb Nabi</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June Troyer</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Dakota Dawe</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Nolan Marchione</a:t>
            </a:r>
            <a:endParaRPr b="0" sz="1200">
              <a:solidFill>
                <a:schemeClr val="accen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SzPts val="1500"/>
              <a:buNone/>
            </a:pPr>
            <a:r>
              <a:rPr b="0" lang="en" sz="1200">
                <a:solidFill>
                  <a:schemeClr val="accent1"/>
                </a:solidFill>
                <a:latin typeface="Source Sans Pro"/>
                <a:ea typeface="Source Sans Pro"/>
                <a:cs typeface="Source Sans Pro"/>
                <a:sym typeface="Source Sans Pro"/>
              </a:rPr>
              <a:t>Daniel Cielinski</a:t>
            </a:r>
            <a:endParaRPr b="0" sz="1200">
              <a:solidFill>
                <a:schemeClr val="accent1"/>
              </a:solidFill>
              <a:latin typeface="Source Sans Pro"/>
              <a:ea typeface="Source Sans Pro"/>
              <a:cs typeface="Source Sans Pro"/>
              <a:sym typeface="Source Sans Pro"/>
            </a:endParaRPr>
          </a:p>
          <a:p>
            <a:pPr indent="0" lvl="0" marL="0" rtl="0" algn="ctr">
              <a:lnSpc>
                <a:spcPct val="115000"/>
              </a:lnSpc>
              <a:spcBef>
                <a:spcPts val="0"/>
              </a:spcBef>
              <a:spcAft>
                <a:spcPts val="0"/>
              </a:spcAft>
              <a:buSzPts val="1500"/>
              <a:buNone/>
            </a:pPr>
            <a:r>
              <a:t/>
            </a:r>
            <a:endParaRPr b="0">
              <a:latin typeface="Source Sans Pro"/>
              <a:ea typeface="Source Sans Pro"/>
              <a:cs typeface="Source Sans Pro"/>
              <a:sym typeface="Source Sans Pro"/>
            </a:endParaRPr>
          </a:p>
          <a:p>
            <a:pPr indent="0" lvl="0" marL="0" rtl="0" algn="ctr">
              <a:lnSpc>
                <a:spcPct val="115000"/>
              </a:lnSpc>
              <a:spcBef>
                <a:spcPts val="0"/>
              </a:spcBef>
              <a:spcAft>
                <a:spcPts val="0"/>
              </a:spcAft>
              <a:buSzPts val="1500"/>
              <a:buNone/>
            </a:pPr>
            <a:r>
              <a:t/>
            </a:r>
            <a:endParaRPr b="0">
              <a:latin typeface="Source Sans Pro"/>
              <a:ea typeface="Source Sans Pro"/>
              <a:cs typeface="Source Sans Pro"/>
              <a:sym typeface="Source Sans Pro"/>
            </a:endParaRPr>
          </a:p>
          <a:p>
            <a:pPr indent="0" lvl="0" marL="0" rtl="0" algn="ctr">
              <a:lnSpc>
                <a:spcPct val="100000"/>
              </a:lnSpc>
              <a:spcBef>
                <a:spcPts val="0"/>
              </a:spcBef>
              <a:spcAft>
                <a:spcPts val="0"/>
              </a:spcAft>
              <a:buSzPts val="1500"/>
              <a:buNone/>
            </a:pPr>
            <a:r>
              <a:t/>
            </a:r>
            <a:endParaRPr/>
          </a:p>
        </p:txBody>
      </p:sp>
      <p:sp>
        <p:nvSpPr>
          <p:cNvPr id="117" name="Google Shape;117;p20"/>
          <p:cNvSpPr txBox="1"/>
          <p:nvPr/>
        </p:nvSpPr>
        <p:spPr>
          <a:xfrm>
            <a:off x="3025075" y="4737775"/>
            <a:ext cx="2949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Lexend Light"/>
                <a:ea typeface="Lexend Light"/>
                <a:cs typeface="Lexend Light"/>
                <a:sym typeface="Lexend Light"/>
              </a:rPr>
              <a:t>CS 411W Professional Workforce Development ⅠI</a:t>
            </a:r>
            <a:endParaRPr sz="800">
              <a:solidFill>
                <a:schemeClr val="lt1"/>
              </a:solidFill>
              <a:latin typeface="Lexend Light"/>
              <a:ea typeface="Lexend Light"/>
              <a:cs typeface="Lexend Light"/>
              <a:sym typeface="Lexend Light"/>
            </a:endParaRPr>
          </a:p>
          <a:p>
            <a:pPr indent="0" lvl="0" marL="0" rtl="0" algn="ctr">
              <a:spcBef>
                <a:spcPts val="0"/>
              </a:spcBef>
              <a:spcAft>
                <a:spcPts val="0"/>
              </a:spcAft>
              <a:buNone/>
            </a:pPr>
            <a:r>
              <a:rPr lang="en" sz="800">
                <a:solidFill>
                  <a:schemeClr val="lt1"/>
                </a:solidFill>
                <a:latin typeface="Lexend Light"/>
                <a:ea typeface="Lexend Light"/>
                <a:cs typeface="Lexend Light"/>
                <a:sym typeface="Lexend Light"/>
              </a:rPr>
              <a:t>04/16/24</a:t>
            </a:r>
            <a:endParaRPr sz="800">
              <a:solidFill>
                <a:schemeClr val="lt1"/>
              </a:solidFill>
              <a:latin typeface="Lexend Light"/>
              <a:ea typeface="Lexend Light"/>
              <a:cs typeface="Lexend Light"/>
              <a:sym typeface="Lexend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471358" y="397200"/>
            <a:ext cx="60162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latin typeface="Source Sans Pro"/>
                <a:ea typeface="Source Sans Pro"/>
                <a:cs typeface="Source Sans Pro"/>
                <a:sym typeface="Source Sans Pro"/>
              </a:rPr>
              <a:t>Database Changes</a:t>
            </a:r>
            <a:endParaRPr sz="5000">
              <a:latin typeface="Source Sans Pro"/>
              <a:ea typeface="Source Sans Pro"/>
              <a:cs typeface="Source Sans Pro"/>
              <a:sym typeface="Source Sans Pro"/>
            </a:endParaRPr>
          </a:p>
        </p:txBody>
      </p:sp>
      <p:sp>
        <p:nvSpPr>
          <p:cNvPr id="227" name="Google Shape;227;p29"/>
          <p:cNvSpPr txBox="1"/>
          <p:nvPr>
            <p:ph idx="1" type="body"/>
          </p:nvPr>
        </p:nvSpPr>
        <p:spPr>
          <a:xfrm>
            <a:off x="299297" y="1371750"/>
            <a:ext cx="5631300" cy="33528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t/>
            </a:r>
            <a:endParaRPr b="0" sz="1000">
              <a:solidFill>
                <a:srgbClr val="343A40"/>
              </a:solidFill>
              <a:highlight>
                <a:schemeClr val="lt1"/>
              </a:highlight>
              <a:latin typeface="Lexend"/>
              <a:ea typeface="Lexend"/>
              <a:cs typeface="Lexend"/>
              <a:sym typeface="Lexend"/>
            </a:endParaRPr>
          </a:p>
          <a:p>
            <a:pPr indent="0" lvl="0" marL="0" rtl="0" algn="l">
              <a:spcBef>
                <a:spcPts val="1400"/>
              </a:spcBef>
              <a:spcAft>
                <a:spcPts val="0"/>
              </a:spcAft>
              <a:buNone/>
            </a:pPr>
            <a:r>
              <a:t/>
            </a:r>
            <a:endParaRPr b="0" sz="1000">
              <a:solidFill>
                <a:srgbClr val="343A40"/>
              </a:solidFill>
              <a:highlight>
                <a:schemeClr val="lt1"/>
              </a:highlight>
              <a:latin typeface="Lexend"/>
              <a:ea typeface="Lexend"/>
              <a:cs typeface="Lexend"/>
              <a:sym typeface="Lexend"/>
            </a:endParaRPr>
          </a:p>
          <a:p>
            <a:pPr indent="0" lvl="0" marL="0" rtl="0" algn="l">
              <a:spcBef>
                <a:spcPts val="1400"/>
              </a:spcBef>
              <a:spcAft>
                <a:spcPts val="0"/>
              </a:spcAft>
              <a:buNone/>
            </a:pPr>
            <a:r>
              <a:t/>
            </a:r>
            <a:endParaRPr b="0" sz="1000">
              <a:solidFill>
                <a:srgbClr val="343A40"/>
              </a:solidFill>
              <a:highlight>
                <a:schemeClr val="lt1"/>
              </a:highlight>
              <a:latin typeface="Courier New"/>
              <a:ea typeface="Courier New"/>
              <a:cs typeface="Courier New"/>
              <a:sym typeface="Courier New"/>
            </a:endParaRPr>
          </a:p>
          <a:p>
            <a:pPr indent="0" lvl="0" marL="0" rtl="0" algn="l">
              <a:spcBef>
                <a:spcPts val="1400"/>
              </a:spcBef>
              <a:spcAft>
                <a:spcPts val="0"/>
              </a:spcAft>
              <a:buNone/>
            </a:pPr>
            <a:r>
              <a:t/>
            </a:r>
            <a:endParaRPr b="0" sz="1000">
              <a:solidFill>
                <a:srgbClr val="4CAF50"/>
              </a:solidFill>
              <a:highlight>
                <a:srgbClr val="FFFFFF"/>
              </a:highlight>
              <a:latin typeface="Courier New"/>
              <a:ea typeface="Courier New"/>
              <a:cs typeface="Courier New"/>
              <a:sym typeface="Courier New"/>
            </a:endParaRPr>
          </a:p>
        </p:txBody>
      </p:sp>
      <p:sp>
        <p:nvSpPr>
          <p:cNvPr id="228" name="Google Shape;22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p>
        </p:txBody>
      </p:sp>
      <p:pic>
        <p:nvPicPr>
          <p:cNvPr id="229" name="Google Shape;229;p29"/>
          <p:cNvPicPr preferRelativeResize="0"/>
          <p:nvPr/>
        </p:nvPicPr>
        <p:blipFill>
          <a:blip r:embed="rId3">
            <a:alphaModFix/>
          </a:blip>
          <a:stretch>
            <a:fillRect/>
          </a:stretch>
        </p:blipFill>
        <p:spPr>
          <a:xfrm>
            <a:off x="471350" y="1049625"/>
            <a:ext cx="6139750" cy="3579525"/>
          </a:xfrm>
          <a:prstGeom prst="rect">
            <a:avLst/>
          </a:prstGeom>
          <a:noFill/>
          <a:ln>
            <a:noFill/>
          </a:ln>
        </p:spPr>
      </p:pic>
      <p:sp>
        <p:nvSpPr>
          <p:cNvPr id="230" name="Google Shape;230;p29"/>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411W</a:t>
            </a:r>
            <a:endParaRPr sz="1100">
              <a:solidFill>
                <a:schemeClr val="accent1"/>
              </a:solidFill>
              <a:latin typeface="Source Sans Pro"/>
              <a:ea typeface="Source Sans Pro"/>
              <a:cs typeface="Source Sans Pro"/>
              <a:sym typeface="Source Sans Pro"/>
            </a:endParaRPr>
          </a:p>
        </p:txBody>
      </p:sp>
      <p:sp>
        <p:nvSpPr>
          <p:cNvPr id="231" name="Google Shape;231;p29"/>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 | Formal Demo</a:t>
            </a:r>
            <a:endParaRPr sz="1100">
              <a:solidFill>
                <a:schemeClr val="accent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473750" y="391625"/>
            <a:ext cx="63903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latin typeface="Source Sans Pro"/>
                <a:ea typeface="Source Sans Pro"/>
                <a:cs typeface="Source Sans Pro"/>
                <a:sym typeface="Source Sans Pro"/>
              </a:rPr>
              <a:t>Database Changes</a:t>
            </a:r>
            <a:endParaRPr sz="3400">
              <a:latin typeface="Source Sans Pro"/>
              <a:ea typeface="Source Sans Pro"/>
              <a:cs typeface="Source Sans Pro"/>
              <a:sym typeface="Source Sans Pro"/>
            </a:endParaRPr>
          </a:p>
        </p:txBody>
      </p:sp>
      <p:sp>
        <p:nvSpPr>
          <p:cNvPr id="237" name="Google Shape;237;p30"/>
          <p:cNvSpPr txBox="1"/>
          <p:nvPr>
            <p:ph idx="1" type="body"/>
          </p:nvPr>
        </p:nvSpPr>
        <p:spPr>
          <a:xfrm>
            <a:off x="299297" y="1371750"/>
            <a:ext cx="5631300" cy="33528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t/>
            </a:r>
            <a:endParaRPr b="0" sz="1000">
              <a:solidFill>
                <a:srgbClr val="343A40"/>
              </a:solidFill>
              <a:highlight>
                <a:schemeClr val="lt1"/>
              </a:highlight>
              <a:latin typeface="Lexend"/>
              <a:ea typeface="Lexend"/>
              <a:cs typeface="Lexend"/>
              <a:sym typeface="Lexend"/>
            </a:endParaRPr>
          </a:p>
          <a:p>
            <a:pPr indent="0" lvl="0" marL="0" rtl="0" algn="l">
              <a:spcBef>
                <a:spcPts val="1400"/>
              </a:spcBef>
              <a:spcAft>
                <a:spcPts val="0"/>
              </a:spcAft>
              <a:buNone/>
            </a:pPr>
            <a:r>
              <a:t/>
            </a:r>
            <a:endParaRPr b="0" sz="1000">
              <a:solidFill>
                <a:srgbClr val="343A40"/>
              </a:solidFill>
              <a:highlight>
                <a:schemeClr val="lt1"/>
              </a:highlight>
              <a:latin typeface="Lexend"/>
              <a:ea typeface="Lexend"/>
              <a:cs typeface="Lexend"/>
              <a:sym typeface="Lexend"/>
            </a:endParaRPr>
          </a:p>
          <a:p>
            <a:pPr indent="0" lvl="0" marL="0" rtl="0" algn="l">
              <a:spcBef>
                <a:spcPts val="1400"/>
              </a:spcBef>
              <a:spcAft>
                <a:spcPts val="0"/>
              </a:spcAft>
              <a:buNone/>
            </a:pPr>
            <a:r>
              <a:t/>
            </a:r>
            <a:endParaRPr b="0" sz="1000">
              <a:solidFill>
                <a:srgbClr val="343A40"/>
              </a:solidFill>
              <a:highlight>
                <a:schemeClr val="lt1"/>
              </a:highlight>
              <a:latin typeface="Courier New"/>
              <a:ea typeface="Courier New"/>
              <a:cs typeface="Courier New"/>
              <a:sym typeface="Courier New"/>
            </a:endParaRPr>
          </a:p>
          <a:p>
            <a:pPr indent="0" lvl="0" marL="0" rtl="0" algn="l">
              <a:spcBef>
                <a:spcPts val="1400"/>
              </a:spcBef>
              <a:spcAft>
                <a:spcPts val="0"/>
              </a:spcAft>
              <a:buNone/>
            </a:pPr>
            <a:r>
              <a:t/>
            </a:r>
            <a:endParaRPr b="0" sz="1000">
              <a:solidFill>
                <a:srgbClr val="4CAF50"/>
              </a:solidFill>
              <a:highlight>
                <a:srgbClr val="FFFFFF"/>
              </a:highlight>
              <a:latin typeface="Courier New"/>
              <a:ea typeface="Courier New"/>
              <a:cs typeface="Courier New"/>
              <a:sym typeface="Courier New"/>
            </a:endParaRPr>
          </a:p>
        </p:txBody>
      </p:sp>
      <p:sp>
        <p:nvSpPr>
          <p:cNvPr id="238" name="Google Shape;23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p>
        </p:txBody>
      </p:sp>
      <p:pic>
        <p:nvPicPr>
          <p:cNvPr id="239" name="Google Shape;239;p30"/>
          <p:cNvPicPr preferRelativeResize="0"/>
          <p:nvPr/>
        </p:nvPicPr>
        <p:blipFill>
          <a:blip r:embed="rId3">
            <a:alphaModFix/>
          </a:blip>
          <a:stretch>
            <a:fillRect/>
          </a:stretch>
        </p:blipFill>
        <p:spPr>
          <a:xfrm>
            <a:off x="230650" y="1075650"/>
            <a:ext cx="6029460" cy="3553499"/>
          </a:xfrm>
          <a:prstGeom prst="rect">
            <a:avLst/>
          </a:prstGeom>
          <a:noFill/>
          <a:ln>
            <a:noFill/>
          </a:ln>
        </p:spPr>
      </p:pic>
      <p:sp>
        <p:nvSpPr>
          <p:cNvPr id="240" name="Google Shape;240;p30"/>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411W</a:t>
            </a:r>
            <a:endParaRPr sz="1100">
              <a:solidFill>
                <a:schemeClr val="accent1"/>
              </a:solidFill>
              <a:latin typeface="Source Sans Pro"/>
              <a:ea typeface="Source Sans Pro"/>
              <a:cs typeface="Source Sans Pro"/>
              <a:sym typeface="Source Sans Pro"/>
            </a:endParaRPr>
          </a:p>
        </p:txBody>
      </p:sp>
      <p:sp>
        <p:nvSpPr>
          <p:cNvPr id="241" name="Google Shape;241;p30"/>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 | Formal Demo</a:t>
            </a:r>
            <a:endParaRPr sz="1100">
              <a:solidFill>
                <a:schemeClr val="accent1"/>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5" name="Shape 245"/>
        <p:cNvGrpSpPr/>
        <p:nvPr/>
      </p:nvGrpSpPr>
      <p:grpSpPr>
        <a:xfrm>
          <a:off x="0" y="0"/>
          <a:ext cx="0" cy="0"/>
          <a:chOff x="0" y="0"/>
          <a:chExt cx="0" cy="0"/>
        </a:xfrm>
      </p:grpSpPr>
      <p:sp>
        <p:nvSpPr>
          <p:cNvPr id="246" name="Google Shape;246;p31"/>
          <p:cNvSpPr/>
          <p:nvPr/>
        </p:nvSpPr>
        <p:spPr>
          <a:xfrm>
            <a:off x="132950" y="865350"/>
            <a:ext cx="1396800" cy="3818700"/>
          </a:xfrm>
          <a:prstGeom prst="rect">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247" name="Google Shape;247;p31"/>
          <p:cNvSpPr txBox="1"/>
          <p:nvPr>
            <p:ph type="title"/>
          </p:nvPr>
        </p:nvSpPr>
        <p:spPr>
          <a:xfrm>
            <a:off x="-871775" y="317275"/>
            <a:ext cx="7996200" cy="743100"/>
          </a:xfrm>
          <a:prstGeom prst="rect">
            <a:avLst/>
          </a:prstGeom>
        </p:spPr>
        <p:txBody>
          <a:bodyPr anchorCtr="0" anchor="t" bIns="45700" lIns="91425" spcFirstLastPara="1" rIns="91425" wrap="square" tIns="45700">
            <a:normAutofit/>
          </a:bodyPr>
          <a:lstStyle/>
          <a:p>
            <a:pPr indent="0" lvl="0" marL="0" rtl="0" algn="ctr">
              <a:lnSpc>
                <a:spcPct val="85000"/>
              </a:lnSpc>
              <a:spcBef>
                <a:spcPts val="0"/>
              </a:spcBef>
              <a:spcAft>
                <a:spcPts val="0"/>
              </a:spcAft>
              <a:buClr>
                <a:schemeClr val="accent1"/>
              </a:buClr>
              <a:buSzPts val="5000"/>
              <a:buFont typeface="Aharoni"/>
              <a:buNone/>
            </a:pPr>
            <a:r>
              <a:rPr lang="en" sz="5000">
                <a:latin typeface="Source Sans Pro"/>
                <a:ea typeface="Source Sans Pro"/>
                <a:cs typeface="Source Sans Pro"/>
                <a:sym typeface="Source Sans Pro"/>
              </a:rPr>
              <a:t>RWP vs. Prototype</a:t>
            </a:r>
            <a:endParaRPr/>
          </a:p>
        </p:txBody>
      </p:sp>
      <p:sp>
        <p:nvSpPr>
          <p:cNvPr id="248" name="Google Shape;248;p31"/>
          <p:cNvSpPr txBox="1"/>
          <p:nvPr>
            <p:ph idx="12" type="sldNum"/>
          </p:nvPr>
        </p:nvSpPr>
        <p:spPr>
          <a:xfrm>
            <a:off x="8570084"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100">
                <a:solidFill>
                  <a:schemeClr val="accent1"/>
                </a:solidFill>
                <a:latin typeface="Source Sans Pro"/>
                <a:ea typeface="Source Sans Pro"/>
                <a:cs typeface="Source Sans Pro"/>
                <a:sym typeface="Source Sans Pro"/>
              </a:rPr>
              <a:t>‹#›</a:t>
            </a:fld>
            <a:endParaRPr>
              <a:solidFill>
                <a:schemeClr val="accent1"/>
              </a:solidFill>
              <a:latin typeface="Arial Rounded"/>
              <a:ea typeface="Arial Rounded"/>
              <a:cs typeface="Arial Rounded"/>
              <a:sym typeface="Arial Rounded"/>
            </a:endParaRPr>
          </a:p>
        </p:txBody>
      </p:sp>
      <p:graphicFrame>
        <p:nvGraphicFramePr>
          <p:cNvPr id="249" name="Google Shape;249;p31"/>
          <p:cNvGraphicFramePr/>
          <p:nvPr/>
        </p:nvGraphicFramePr>
        <p:xfrm>
          <a:off x="573925" y="1060375"/>
          <a:ext cx="3000000" cy="3000000"/>
        </p:xfrm>
        <a:graphic>
          <a:graphicData uri="http://schemas.openxmlformats.org/drawingml/2006/table">
            <a:tbl>
              <a:tblPr>
                <a:noFill/>
                <a:tableStyleId>{32B0D552-141A-489B-8720-2E0F83CC6919}</a:tableStyleId>
              </a:tblPr>
              <a:tblGrid>
                <a:gridCol w="2948300"/>
                <a:gridCol w="1652525"/>
                <a:gridCol w="1699525"/>
                <a:gridCol w="1695850"/>
              </a:tblGrid>
              <a:tr h="458550">
                <a:tc>
                  <a:txBody>
                    <a:bodyPr/>
                    <a:lstStyle/>
                    <a:p>
                      <a:pPr indent="0" lvl="0" marL="0" rtl="0" algn="l">
                        <a:spcBef>
                          <a:spcPts val="0"/>
                        </a:spcBef>
                        <a:spcAft>
                          <a:spcPts val="0"/>
                        </a:spcAft>
                        <a:buNone/>
                      </a:pPr>
                      <a:r>
                        <a:rPr lang="en" sz="800">
                          <a:solidFill>
                            <a:schemeClr val="accent1"/>
                          </a:solidFill>
                          <a:latin typeface="Lexend"/>
                          <a:ea typeface="Lexend"/>
                          <a:cs typeface="Lexend"/>
                          <a:sym typeface="Lexend"/>
                        </a:rPr>
                        <a:t> </a:t>
                      </a:r>
                      <a:r>
                        <a:rPr lang="en" sz="1100">
                          <a:solidFill>
                            <a:schemeClr val="accent1"/>
                          </a:solidFill>
                          <a:latin typeface="Lexend SemiBold"/>
                          <a:ea typeface="Lexend SemiBold"/>
                          <a:cs typeface="Lexend SemiBold"/>
                          <a:sym typeface="Lexend SemiBold"/>
                        </a:rPr>
                        <a:t>Features &amp; Functionality</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accent1"/>
                          </a:solidFill>
                          <a:latin typeface="Lexend SemiBold"/>
                          <a:ea typeface="Lexend SemiBold"/>
                          <a:cs typeface="Lexend SemiBold"/>
                          <a:sym typeface="Lexend SemiBold"/>
                        </a:rPr>
                        <a:t>RWP Features</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accent1"/>
                          </a:solidFill>
                          <a:latin typeface="Lexend SemiBold"/>
                          <a:ea typeface="Lexend SemiBold"/>
                          <a:cs typeface="Lexend SemiBold"/>
                          <a:sym typeface="Lexend SemiBold"/>
                        </a:rPr>
                        <a:t>Planned Prototype</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accent1"/>
                          </a:solidFill>
                          <a:latin typeface="Lexend SemiBold"/>
                          <a:ea typeface="Lexend SemiBold"/>
                          <a:cs typeface="Lexend SemiBold"/>
                          <a:sym typeface="Lexend SemiBold"/>
                        </a:rPr>
                        <a:t>Actual Prototype</a:t>
                      </a:r>
                      <a:endParaRPr b="1" sz="11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49525">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PC &amp; Tablet compatibility</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accent1"/>
                          </a:solidFill>
                          <a:latin typeface="Lexend"/>
                          <a:ea typeface="Lexend"/>
                          <a:cs typeface="Lexend"/>
                          <a:sym typeface="Lexend"/>
                        </a:rPr>
                        <a:t>PC</a:t>
                      </a:r>
                      <a:endParaRPr sz="12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29650">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Account Creation</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Source Sans Pro"/>
                        <a:ea typeface="Source Sans Pro"/>
                        <a:cs typeface="Source Sans Pro"/>
                        <a:sym typeface="Source Sans Pro"/>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Caveat"/>
                        <a:ea typeface="Caveat"/>
                        <a:cs typeface="Caveat"/>
                        <a:sym typeface="Caveat"/>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76775">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Accessibility Features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26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accent1"/>
                          </a:solidFill>
                          <a:latin typeface="Lexend Medium"/>
                          <a:ea typeface="Lexend Medium"/>
                          <a:cs typeface="Lexend Medium"/>
                          <a:sym typeface="Lexend Medium"/>
                        </a:rPr>
                        <a:t>Text-to-Speech</a:t>
                      </a:r>
                      <a:endParaRPr sz="1000">
                        <a:solidFill>
                          <a:schemeClr val="accent1"/>
                        </a:solidFill>
                        <a:latin typeface="Lexend Medium"/>
                        <a:ea typeface="Lexend Medium"/>
                        <a:cs typeface="Lexend Medium"/>
                        <a:sym typeface="Lexend Medium"/>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accent1"/>
                          </a:solidFill>
                          <a:latin typeface="Lexend Medium"/>
                          <a:ea typeface="Lexend Medium"/>
                          <a:cs typeface="Lexend Medium"/>
                          <a:sym typeface="Lexend Medium"/>
                        </a:rPr>
                        <a:t>Text-to-Speech</a:t>
                      </a:r>
                      <a:endParaRPr sz="2400"/>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49525">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Educator Tools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accent1"/>
                          </a:solidFill>
                          <a:latin typeface="Lexend Medium"/>
                          <a:ea typeface="Lexend Medium"/>
                          <a:cs typeface="Lexend Medium"/>
                          <a:sym typeface="Lexend Medium"/>
                        </a:rPr>
                        <a:t>Printable Graphics, Progress Tracking</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15750">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Paid Features</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800">
                          <a:solidFill>
                            <a:schemeClr val="accent1"/>
                          </a:solidFill>
                          <a:latin typeface="Lexend"/>
                          <a:ea typeface="Lexend"/>
                          <a:cs typeface="Lexend"/>
                          <a:sym typeface="Lexend"/>
                        </a:rPr>
                        <a:t> </a:t>
                      </a:r>
                      <a:endParaRPr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r h="549525">
                <a:tc>
                  <a:txBody>
                    <a:bodyPr/>
                    <a:lstStyle/>
                    <a:p>
                      <a:pPr indent="0" lvl="0" marL="0" rtl="0" algn="l">
                        <a:spcBef>
                          <a:spcPts val="0"/>
                        </a:spcBef>
                        <a:spcAft>
                          <a:spcPts val="0"/>
                        </a:spcAft>
                        <a:buNone/>
                      </a:pPr>
                      <a:r>
                        <a:rPr lang="en" sz="1100">
                          <a:solidFill>
                            <a:schemeClr val="accent1"/>
                          </a:solidFill>
                          <a:latin typeface="Lexend SemiBold"/>
                          <a:ea typeface="Lexend SemiBold"/>
                          <a:cs typeface="Lexend SemiBold"/>
                          <a:sym typeface="Lexend SemiBold"/>
                        </a:rPr>
                        <a:t>Games for k-12+</a:t>
                      </a:r>
                      <a:endParaRPr b="1" sz="800">
                        <a:solidFill>
                          <a:schemeClr val="accent1"/>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2400">
                          <a:solidFill>
                            <a:srgbClr val="6AA84F"/>
                          </a:solidFill>
                          <a:latin typeface="Lexend"/>
                          <a:ea typeface="Lexend"/>
                          <a:cs typeface="Lexend"/>
                          <a:sym typeface="Lexend"/>
                        </a:rPr>
                        <a:t>✓</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accent1"/>
                          </a:solidFill>
                          <a:latin typeface="Lexend Medium"/>
                          <a:ea typeface="Lexend Medium"/>
                          <a:cs typeface="Lexend Medium"/>
                          <a:sym typeface="Lexend Medium"/>
                        </a:rPr>
                        <a:t>3 games, scaled for 3 general age groups</a:t>
                      </a:r>
                      <a:endParaRPr sz="25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accent1"/>
                          </a:solidFill>
                          <a:latin typeface="Lexend Medium"/>
                          <a:ea typeface="Lexend Medium"/>
                          <a:cs typeface="Lexend Medium"/>
                          <a:sym typeface="Lexend Medium"/>
                        </a:rPr>
                        <a:t>2</a:t>
                      </a:r>
                      <a:r>
                        <a:rPr lang="en" sz="1000">
                          <a:solidFill>
                            <a:schemeClr val="accent1"/>
                          </a:solidFill>
                          <a:latin typeface="Lexend Medium"/>
                          <a:ea typeface="Lexend Medium"/>
                          <a:cs typeface="Lexend Medium"/>
                          <a:sym typeface="Lexend Medium"/>
                        </a:rPr>
                        <a:t> partial games scaled for 2 different age groups</a:t>
                      </a:r>
                      <a:endParaRPr b="1" sz="2400">
                        <a:solidFill>
                          <a:srgbClr val="6AA84F"/>
                        </a:solidFill>
                        <a:latin typeface="Lexend"/>
                        <a:ea typeface="Lexend"/>
                        <a:cs typeface="Lexend"/>
                        <a:sym typeface="Lexend"/>
                      </a:endParaRPr>
                    </a:p>
                  </a:txBody>
                  <a:tcPr marT="0" marB="0"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1"/>
                    </a:solidFill>
                  </a:tcPr>
                </a:tc>
              </a:tr>
            </a:tbl>
          </a:graphicData>
        </a:graphic>
      </p:graphicFrame>
      <p:sp>
        <p:nvSpPr>
          <p:cNvPr id="250" name="Google Shape;250;p31"/>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411W</a:t>
            </a:r>
            <a:endParaRPr sz="1100">
              <a:solidFill>
                <a:schemeClr val="accent1"/>
              </a:solidFill>
              <a:latin typeface="Source Sans Pro"/>
              <a:ea typeface="Source Sans Pro"/>
              <a:cs typeface="Source Sans Pro"/>
              <a:sym typeface="Source Sans Pro"/>
            </a:endParaRPr>
          </a:p>
        </p:txBody>
      </p:sp>
      <p:sp>
        <p:nvSpPr>
          <p:cNvPr id="251" name="Google Shape;251;p3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 | Formal Demo</a:t>
            </a:r>
            <a:endParaRPr sz="1100">
              <a:solidFill>
                <a:schemeClr val="accent1"/>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386575" y="403350"/>
            <a:ext cx="6945900" cy="78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6000">
                <a:latin typeface="Source Sans Pro"/>
                <a:ea typeface="Source Sans Pro"/>
                <a:cs typeface="Source Sans Pro"/>
                <a:sym typeface="Source Sans Pro"/>
              </a:rPr>
              <a:t>Takeaways</a:t>
            </a:r>
            <a:endParaRPr sz="6000"/>
          </a:p>
        </p:txBody>
      </p:sp>
      <p:sp>
        <p:nvSpPr>
          <p:cNvPr id="257" name="Google Shape;257;p32"/>
          <p:cNvSpPr txBox="1"/>
          <p:nvPr/>
        </p:nvSpPr>
        <p:spPr>
          <a:xfrm>
            <a:off x="513300" y="1445850"/>
            <a:ext cx="2216100" cy="271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chemeClr val="accent1"/>
                </a:solidFill>
                <a:latin typeface="Lexend SemiBold"/>
                <a:ea typeface="Lexend SemiBold"/>
                <a:cs typeface="Lexend SemiBold"/>
                <a:sym typeface="Lexend SemiBold"/>
              </a:rPr>
              <a:t>Emily </a:t>
            </a:r>
            <a:endParaRPr sz="1700">
              <a:solidFill>
                <a:schemeClr val="accent1"/>
              </a:solidFill>
              <a:latin typeface="Lexend SemiBold"/>
              <a:ea typeface="Lexend SemiBold"/>
              <a:cs typeface="Lexend SemiBold"/>
              <a:sym typeface="Lexend SemiBold"/>
            </a:endParaRPr>
          </a:p>
          <a:p>
            <a:pPr indent="-304800" lvl="0" marL="457200" rtl="0" algn="l">
              <a:lnSpc>
                <a:spcPct val="115000"/>
              </a:lnSpc>
              <a:spcBef>
                <a:spcPts val="100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Scripting </a:t>
            </a:r>
            <a:endParaRPr sz="1200">
              <a:solidFill>
                <a:schemeClr val="accent1"/>
              </a:solidFill>
              <a:latin typeface="Lexend SemiBold"/>
              <a:ea typeface="Lexend SemiBold"/>
              <a:cs typeface="Lexend SemiBold"/>
              <a:sym typeface="Lexend SemiBold"/>
            </a:endParaRPr>
          </a:p>
          <a:p>
            <a:pPr indent="-304800" lvl="0" marL="45720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Scene, Node Structure</a:t>
            </a:r>
            <a:endParaRPr sz="1200">
              <a:solidFill>
                <a:schemeClr val="accent1"/>
              </a:solidFill>
              <a:latin typeface="Lexend SemiBold"/>
              <a:ea typeface="Lexend SemiBold"/>
              <a:cs typeface="Lexend SemiBold"/>
              <a:sym typeface="Lexend SemiBold"/>
            </a:endParaRPr>
          </a:p>
          <a:p>
            <a:pPr indent="-304800" lvl="0" marL="45720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Debugging</a:t>
            </a:r>
            <a:endParaRPr sz="1200">
              <a:solidFill>
                <a:schemeClr val="accent1"/>
              </a:solidFill>
              <a:latin typeface="Lexend SemiBold"/>
              <a:ea typeface="Lexend SemiBold"/>
              <a:cs typeface="Lexend SemiBold"/>
              <a:sym typeface="Lexend SemiBold"/>
            </a:endParaRPr>
          </a:p>
          <a:p>
            <a:pPr indent="-304800" lvl="0" marL="45720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Utilizing React</a:t>
            </a:r>
            <a:endParaRPr sz="1200">
              <a:solidFill>
                <a:schemeClr val="accent1"/>
              </a:solidFill>
              <a:latin typeface="Lexend SemiBold"/>
              <a:ea typeface="Lexend SemiBold"/>
              <a:cs typeface="Lexend SemiBold"/>
              <a:sym typeface="Lexend SemiBold"/>
            </a:endParaRPr>
          </a:p>
          <a:p>
            <a:pPr indent="-304800" lvl="0" marL="45720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Utilizing Tailwind</a:t>
            </a:r>
            <a:endParaRPr sz="1200">
              <a:solidFill>
                <a:schemeClr val="accent1"/>
              </a:solidFill>
              <a:latin typeface="Lexend SemiBold"/>
              <a:ea typeface="Lexend SemiBold"/>
              <a:cs typeface="Lexend SemiBold"/>
              <a:sym typeface="Lexend SemiBold"/>
            </a:endParaRPr>
          </a:p>
          <a:p>
            <a:pPr indent="-304800" lvl="0" marL="45720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API routes</a:t>
            </a:r>
            <a:endParaRPr sz="1200">
              <a:solidFill>
                <a:schemeClr val="accent1"/>
              </a:solidFill>
              <a:latin typeface="Lexend SemiBold"/>
              <a:ea typeface="Lexend SemiBold"/>
              <a:cs typeface="Lexend SemiBold"/>
              <a:sym typeface="Lexend SemiBold"/>
            </a:endParaRPr>
          </a:p>
          <a:p>
            <a:pPr indent="-304800" lvl="0" marL="45720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Version Control familiarity</a:t>
            </a:r>
            <a:endParaRPr sz="1200">
              <a:solidFill>
                <a:schemeClr val="accent1"/>
              </a:solidFill>
              <a:latin typeface="Lexend SemiBold"/>
              <a:ea typeface="Lexend SemiBold"/>
              <a:cs typeface="Lexend SemiBold"/>
              <a:sym typeface="Lexend SemiBold"/>
            </a:endParaRPr>
          </a:p>
          <a:p>
            <a:pPr indent="-304800" lvl="0" marL="45720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Animation</a:t>
            </a:r>
            <a:endParaRPr sz="1200">
              <a:solidFill>
                <a:schemeClr val="accent1"/>
              </a:solidFill>
              <a:latin typeface="Lexend SemiBold"/>
              <a:ea typeface="Lexend SemiBold"/>
              <a:cs typeface="Lexend SemiBold"/>
              <a:sym typeface="Lexend SemiBold"/>
            </a:endParaRPr>
          </a:p>
        </p:txBody>
      </p:sp>
      <p:sp>
        <p:nvSpPr>
          <p:cNvPr id="258" name="Google Shape;25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sz="1100">
              <a:solidFill>
                <a:schemeClr val="lt1"/>
              </a:solidFill>
              <a:latin typeface="Arial Rounded"/>
              <a:ea typeface="Arial Rounded"/>
              <a:cs typeface="Arial Rounded"/>
              <a:sym typeface="Arial Rounded"/>
            </a:endParaRPr>
          </a:p>
        </p:txBody>
      </p:sp>
      <p:sp>
        <p:nvSpPr>
          <p:cNvPr id="259" name="Google Shape;259;p32"/>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411W</a:t>
            </a:r>
            <a:endParaRPr sz="1100">
              <a:solidFill>
                <a:schemeClr val="accent1"/>
              </a:solidFill>
              <a:latin typeface="Source Sans Pro"/>
              <a:ea typeface="Source Sans Pro"/>
              <a:cs typeface="Source Sans Pro"/>
              <a:sym typeface="Source Sans Pro"/>
            </a:endParaRPr>
          </a:p>
        </p:txBody>
      </p:sp>
      <p:sp>
        <p:nvSpPr>
          <p:cNvPr id="260" name="Google Shape;260;p32"/>
          <p:cNvSpPr txBox="1"/>
          <p:nvPr/>
        </p:nvSpPr>
        <p:spPr>
          <a:xfrm>
            <a:off x="2685175" y="1445850"/>
            <a:ext cx="2348700" cy="29226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rPr lang="en" sz="1700">
                <a:solidFill>
                  <a:schemeClr val="accent1"/>
                </a:solidFill>
                <a:latin typeface="Lexend SemiBold"/>
                <a:ea typeface="Lexend SemiBold"/>
                <a:cs typeface="Lexend SemiBold"/>
                <a:sym typeface="Lexend SemiBold"/>
              </a:rPr>
              <a:t>Alysha</a:t>
            </a:r>
            <a:endParaRPr sz="17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100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Scripting</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Utilizing React</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Utilizing Tailwind</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API Routes</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Database Management</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Debugging</a:t>
            </a:r>
            <a:endParaRPr sz="1200">
              <a:solidFill>
                <a:schemeClr val="accent1"/>
              </a:solidFill>
              <a:latin typeface="Lexend SemiBold"/>
              <a:ea typeface="Lexend SemiBold"/>
              <a:cs typeface="Lexend SemiBold"/>
              <a:sym typeface="Lexend SemiBold"/>
            </a:endParaRPr>
          </a:p>
          <a:p>
            <a:pPr indent="0" lvl="0" marL="457200" marR="0" rtl="0" algn="l">
              <a:lnSpc>
                <a:spcPct val="115000"/>
              </a:lnSpc>
              <a:spcBef>
                <a:spcPts val="0"/>
              </a:spcBef>
              <a:spcAft>
                <a:spcPts val="0"/>
              </a:spcAft>
              <a:buNone/>
            </a:pPr>
            <a:r>
              <a:t/>
            </a:r>
            <a:endParaRPr sz="1200">
              <a:solidFill>
                <a:schemeClr val="accent1"/>
              </a:solidFill>
              <a:latin typeface="Lexend SemiBold"/>
              <a:ea typeface="Lexend SemiBold"/>
              <a:cs typeface="Lexend SemiBold"/>
              <a:sym typeface="Lexend SemiBold"/>
            </a:endParaRPr>
          </a:p>
          <a:p>
            <a:pPr indent="0" lvl="0" marL="457200" marR="0" rtl="0" algn="l">
              <a:lnSpc>
                <a:spcPct val="115000"/>
              </a:lnSpc>
              <a:spcBef>
                <a:spcPts val="0"/>
              </a:spcBef>
              <a:spcAft>
                <a:spcPts val="0"/>
              </a:spcAft>
              <a:buNone/>
            </a:pPr>
            <a:r>
              <a:t/>
            </a:r>
            <a:endParaRPr sz="1200">
              <a:solidFill>
                <a:schemeClr val="accent1"/>
              </a:solidFill>
              <a:latin typeface="Lexend SemiBold"/>
              <a:ea typeface="Lexend SemiBold"/>
              <a:cs typeface="Lexend SemiBold"/>
              <a:sym typeface="Lexend SemiBold"/>
            </a:endParaRPr>
          </a:p>
          <a:p>
            <a:pPr indent="0" lvl="0" marL="457200" marR="0" rtl="0" algn="l">
              <a:lnSpc>
                <a:spcPct val="115000"/>
              </a:lnSpc>
              <a:spcBef>
                <a:spcPts val="0"/>
              </a:spcBef>
              <a:spcAft>
                <a:spcPts val="0"/>
              </a:spcAft>
              <a:buNone/>
            </a:pPr>
            <a:r>
              <a:t/>
            </a:r>
            <a:endParaRPr sz="1200">
              <a:solidFill>
                <a:schemeClr val="accent1"/>
              </a:solidFill>
              <a:latin typeface="Lexend SemiBold"/>
              <a:ea typeface="Lexend SemiBold"/>
              <a:cs typeface="Lexend SemiBold"/>
              <a:sym typeface="Lexend SemiBold"/>
            </a:endParaRPr>
          </a:p>
          <a:p>
            <a:pPr indent="0" lvl="0" marL="457200" marR="0" rtl="0" algn="l">
              <a:lnSpc>
                <a:spcPct val="115000"/>
              </a:lnSpc>
              <a:spcBef>
                <a:spcPts val="0"/>
              </a:spcBef>
              <a:spcAft>
                <a:spcPts val="0"/>
              </a:spcAft>
              <a:buNone/>
            </a:pPr>
            <a:r>
              <a:t/>
            </a:r>
            <a:endParaRPr sz="1200">
              <a:solidFill>
                <a:schemeClr val="accent1"/>
              </a:solidFill>
              <a:latin typeface="Lexend SemiBold"/>
              <a:ea typeface="Lexend SemiBold"/>
              <a:cs typeface="Lexend SemiBold"/>
              <a:sym typeface="Lexend SemiBold"/>
            </a:endParaRPr>
          </a:p>
        </p:txBody>
      </p:sp>
      <p:sp>
        <p:nvSpPr>
          <p:cNvPr id="261" name="Google Shape;261;p32"/>
          <p:cNvSpPr txBox="1"/>
          <p:nvPr/>
        </p:nvSpPr>
        <p:spPr>
          <a:xfrm>
            <a:off x="4683225" y="1445850"/>
            <a:ext cx="2348700" cy="2285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rPr lang="en" sz="1700">
                <a:solidFill>
                  <a:schemeClr val="accent1"/>
                </a:solidFill>
                <a:latin typeface="Lexend SemiBold"/>
                <a:ea typeface="Lexend SemiBold"/>
                <a:cs typeface="Lexend SemiBold"/>
                <a:sym typeface="Lexend SemiBold"/>
              </a:rPr>
              <a:t>Dakota</a:t>
            </a:r>
            <a:endParaRPr sz="17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100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Scripting</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Intended Workflow</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Scene Management</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Ui</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Debugging</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Sprite Art</a:t>
            </a:r>
            <a:endParaRPr sz="1200">
              <a:solidFill>
                <a:schemeClr val="accent1"/>
              </a:solidFill>
              <a:latin typeface="Lexend SemiBold"/>
              <a:ea typeface="Lexend SemiBold"/>
              <a:cs typeface="Lexend SemiBold"/>
              <a:sym typeface="Lexend SemiBold"/>
            </a:endParaRPr>
          </a:p>
        </p:txBody>
      </p:sp>
      <p:sp>
        <p:nvSpPr>
          <p:cNvPr id="262" name="Google Shape;262;p3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 | Formal Demo</a:t>
            </a:r>
            <a:endParaRPr sz="1100">
              <a:solidFill>
                <a:schemeClr val="accent1"/>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386575" y="403350"/>
            <a:ext cx="6945900" cy="78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6000">
                <a:latin typeface="Source Sans Pro"/>
                <a:ea typeface="Source Sans Pro"/>
                <a:cs typeface="Source Sans Pro"/>
                <a:sym typeface="Source Sans Pro"/>
              </a:rPr>
              <a:t>Takeaways</a:t>
            </a:r>
            <a:endParaRPr sz="6000"/>
          </a:p>
        </p:txBody>
      </p:sp>
      <p:sp>
        <p:nvSpPr>
          <p:cNvPr id="268" name="Google Shape;268;p33"/>
          <p:cNvSpPr txBox="1"/>
          <p:nvPr/>
        </p:nvSpPr>
        <p:spPr>
          <a:xfrm>
            <a:off x="513300" y="1445850"/>
            <a:ext cx="2216100" cy="2285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700">
                <a:solidFill>
                  <a:schemeClr val="accent1"/>
                </a:solidFill>
                <a:latin typeface="Lexend SemiBold"/>
                <a:ea typeface="Lexend SemiBold"/>
                <a:cs typeface="Lexend SemiBold"/>
                <a:sym typeface="Lexend SemiBold"/>
              </a:rPr>
              <a:t>Areeb</a:t>
            </a:r>
            <a:endParaRPr sz="1700">
              <a:solidFill>
                <a:schemeClr val="accent1"/>
              </a:solidFill>
              <a:latin typeface="Lexend SemiBold"/>
              <a:ea typeface="Lexend SemiBold"/>
              <a:cs typeface="Lexend SemiBold"/>
              <a:sym typeface="Lexend SemiBold"/>
            </a:endParaRPr>
          </a:p>
          <a:p>
            <a:pPr indent="-304800" lvl="0" marL="457200" rtl="0" algn="l">
              <a:lnSpc>
                <a:spcPct val="115000"/>
              </a:lnSpc>
              <a:spcBef>
                <a:spcPts val="100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Utilizing React</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Utilizing Tailwind </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API Routes</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Account Verification </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Strong Security </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Async Programming </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UI Design</a:t>
            </a:r>
            <a:endParaRPr sz="1200">
              <a:solidFill>
                <a:schemeClr val="accent1"/>
              </a:solidFill>
              <a:latin typeface="Lexend SemiBold"/>
              <a:ea typeface="Lexend SemiBold"/>
              <a:cs typeface="Lexend SemiBold"/>
              <a:sym typeface="Lexend SemiBold"/>
            </a:endParaRPr>
          </a:p>
          <a:p>
            <a:pPr indent="0" lvl="0" marL="457200" marR="0" rtl="0" algn="l">
              <a:lnSpc>
                <a:spcPct val="115000"/>
              </a:lnSpc>
              <a:spcBef>
                <a:spcPts val="0"/>
              </a:spcBef>
              <a:spcAft>
                <a:spcPts val="0"/>
              </a:spcAft>
              <a:buNone/>
            </a:pPr>
            <a:r>
              <a:t/>
            </a:r>
            <a:endParaRPr sz="1200">
              <a:solidFill>
                <a:schemeClr val="accent1"/>
              </a:solidFill>
              <a:latin typeface="Lexend SemiBold"/>
              <a:ea typeface="Lexend SemiBold"/>
              <a:cs typeface="Lexend SemiBold"/>
              <a:sym typeface="Lexend SemiBold"/>
            </a:endParaRPr>
          </a:p>
        </p:txBody>
      </p:sp>
      <p:sp>
        <p:nvSpPr>
          <p:cNvPr id="269" name="Google Shape;26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sz="1100">
              <a:solidFill>
                <a:schemeClr val="lt1"/>
              </a:solidFill>
              <a:latin typeface="Arial Rounded"/>
              <a:ea typeface="Arial Rounded"/>
              <a:cs typeface="Arial Rounded"/>
              <a:sym typeface="Arial Rounded"/>
            </a:endParaRPr>
          </a:p>
        </p:txBody>
      </p:sp>
      <p:sp>
        <p:nvSpPr>
          <p:cNvPr id="270" name="Google Shape;270;p33"/>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411W</a:t>
            </a:r>
            <a:endParaRPr sz="1100">
              <a:solidFill>
                <a:schemeClr val="accent1"/>
              </a:solidFill>
              <a:latin typeface="Source Sans Pro"/>
              <a:ea typeface="Source Sans Pro"/>
              <a:cs typeface="Source Sans Pro"/>
              <a:sym typeface="Source Sans Pro"/>
            </a:endParaRPr>
          </a:p>
        </p:txBody>
      </p:sp>
      <p:sp>
        <p:nvSpPr>
          <p:cNvPr id="271" name="Google Shape;271;p33"/>
          <p:cNvSpPr txBox="1"/>
          <p:nvPr/>
        </p:nvSpPr>
        <p:spPr>
          <a:xfrm>
            <a:off x="2685175" y="1445850"/>
            <a:ext cx="2348700" cy="18606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rPr lang="en" sz="1700">
                <a:solidFill>
                  <a:schemeClr val="accent1"/>
                </a:solidFill>
                <a:latin typeface="Lexend SemiBold"/>
                <a:ea typeface="Lexend SemiBold"/>
                <a:cs typeface="Lexend SemiBold"/>
                <a:sym typeface="Lexend SemiBold"/>
              </a:rPr>
              <a:t>June</a:t>
            </a:r>
            <a:endParaRPr sz="17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100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Scripting</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Scene Structure</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UI </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React</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GitHub Wiki</a:t>
            </a:r>
            <a:endParaRPr sz="1200">
              <a:solidFill>
                <a:schemeClr val="accent1"/>
              </a:solidFill>
              <a:latin typeface="Lexend SemiBold"/>
              <a:ea typeface="Lexend SemiBold"/>
              <a:cs typeface="Lexend SemiBold"/>
              <a:sym typeface="Lexend SemiBold"/>
            </a:endParaRPr>
          </a:p>
        </p:txBody>
      </p:sp>
      <p:sp>
        <p:nvSpPr>
          <p:cNvPr id="272" name="Google Shape;272;p33"/>
          <p:cNvSpPr txBox="1"/>
          <p:nvPr/>
        </p:nvSpPr>
        <p:spPr>
          <a:xfrm>
            <a:off x="4683225" y="1445850"/>
            <a:ext cx="2348700" cy="18606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rPr lang="en" sz="1700">
                <a:solidFill>
                  <a:schemeClr val="accent1"/>
                </a:solidFill>
                <a:latin typeface="Lexend SemiBold"/>
                <a:ea typeface="Lexend SemiBold"/>
                <a:cs typeface="Lexend SemiBold"/>
                <a:sym typeface="Lexend SemiBold"/>
              </a:rPr>
              <a:t>Nolan</a:t>
            </a:r>
            <a:endParaRPr sz="17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100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 Godot Scenes</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 Godot Tilemapping</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 Godot Scripting</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 Game Content Creation</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 Debugging</a:t>
            </a:r>
            <a:endParaRPr sz="1200">
              <a:solidFill>
                <a:schemeClr val="accent1"/>
              </a:solidFill>
              <a:latin typeface="Lexend SemiBold"/>
              <a:ea typeface="Lexend SemiBold"/>
              <a:cs typeface="Lexend SemiBold"/>
              <a:sym typeface="Lexend SemiBold"/>
            </a:endParaRPr>
          </a:p>
        </p:txBody>
      </p:sp>
      <p:sp>
        <p:nvSpPr>
          <p:cNvPr id="273" name="Google Shape;273;p3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 | Formal Demo</a:t>
            </a:r>
            <a:endParaRPr sz="1100">
              <a:solidFill>
                <a:schemeClr val="accent1"/>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386575" y="403350"/>
            <a:ext cx="6945900" cy="78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6000">
                <a:latin typeface="Source Sans Pro"/>
                <a:ea typeface="Source Sans Pro"/>
                <a:cs typeface="Source Sans Pro"/>
                <a:sym typeface="Source Sans Pro"/>
              </a:rPr>
              <a:t>Takeaways</a:t>
            </a:r>
            <a:endParaRPr sz="6000"/>
          </a:p>
        </p:txBody>
      </p:sp>
      <p:sp>
        <p:nvSpPr>
          <p:cNvPr id="279" name="Google Shape;279;p34"/>
          <p:cNvSpPr txBox="1"/>
          <p:nvPr/>
        </p:nvSpPr>
        <p:spPr>
          <a:xfrm>
            <a:off x="513300" y="1445850"/>
            <a:ext cx="2216100" cy="2073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700">
                <a:solidFill>
                  <a:schemeClr val="accent1"/>
                </a:solidFill>
                <a:latin typeface="Lexend SemiBold"/>
                <a:ea typeface="Lexend SemiBold"/>
                <a:cs typeface="Lexend SemiBold"/>
                <a:sym typeface="Lexend SemiBold"/>
              </a:rPr>
              <a:t>Daniel</a:t>
            </a:r>
            <a:endParaRPr sz="17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100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Scripting</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Godot Scene Design</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Debugging</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Version Control</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UI Design</a:t>
            </a:r>
            <a:endParaRPr sz="1200">
              <a:solidFill>
                <a:schemeClr val="accent1"/>
              </a:solidFill>
              <a:latin typeface="Lexend SemiBold"/>
              <a:ea typeface="Lexend SemiBold"/>
              <a:cs typeface="Lexend SemiBold"/>
              <a:sym typeface="Lexend SemiBold"/>
            </a:endParaRPr>
          </a:p>
          <a:p>
            <a:pPr indent="-304800" lvl="0" marL="457200" marR="0" rtl="0" algn="l">
              <a:lnSpc>
                <a:spcPct val="115000"/>
              </a:lnSpc>
              <a:spcBef>
                <a:spcPts val="0"/>
              </a:spcBef>
              <a:spcAft>
                <a:spcPts val="0"/>
              </a:spcAft>
              <a:buClr>
                <a:schemeClr val="accent1"/>
              </a:buClr>
              <a:buSzPts val="1200"/>
              <a:buFont typeface="Lexend SemiBold"/>
              <a:buChar char="●"/>
            </a:pPr>
            <a:r>
              <a:rPr lang="en" sz="1200">
                <a:solidFill>
                  <a:schemeClr val="accent1"/>
                </a:solidFill>
                <a:latin typeface="Lexend SemiBold"/>
                <a:ea typeface="Lexend SemiBold"/>
                <a:cs typeface="Lexend SemiBold"/>
                <a:sym typeface="Lexend SemiBold"/>
              </a:rPr>
              <a:t>Async Programming</a:t>
            </a:r>
            <a:endParaRPr sz="1200">
              <a:solidFill>
                <a:schemeClr val="accent1"/>
              </a:solidFill>
              <a:latin typeface="Lexend SemiBold"/>
              <a:ea typeface="Lexend SemiBold"/>
              <a:cs typeface="Lexend SemiBold"/>
              <a:sym typeface="Lexend SemiBold"/>
            </a:endParaRPr>
          </a:p>
          <a:p>
            <a:pPr indent="0" lvl="0" marL="457200" marR="0" rtl="0" algn="l">
              <a:lnSpc>
                <a:spcPct val="115000"/>
              </a:lnSpc>
              <a:spcBef>
                <a:spcPts val="0"/>
              </a:spcBef>
              <a:spcAft>
                <a:spcPts val="0"/>
              </a:spcAft>
              <a:buNone/>
            </a:pPr>
            <a:r>
              <a:t/>
            </a:r>
            <a:endParaRPr sz="1200">
              <a:solidFill>
                <a:schemeClr val="accent1"/>
              </a:solidFill>
              <a:latin typeface="Lexend SemiBold"/>
              <a:ea typeface="Lexend SemiBold"/>
              <a:cs typeface="Lexend SemiBold"/>
              <a:sym typeface="Lexend SemiBold"/>
            </a:endParaRPr>
          </a:p>
        </p:txBody>
      </p:sp>
      <p:sp>
        <p:nvSpPr>
          <p:cNvPr id="280" name="Google Shape;28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sz="1100">
              <a:solidFill>
                <a:schemeClr val="lt1"/>
              </a:solidFill>
              <a:latin typeface="Arial Rounded"/>
              <a:ea typeface="Arial Rounded"/>
              <a:cs typeface="Arial Rounded"/>
              <a:sym typeface="Arial Rounded"/>
            </a:endParaRPr>
          </a:p>
        </p:txBody>
      </p:sp>
      <p:sp>
        <p:nvSpPr>
          <p:cNvPr id="281" name="Google Shape;281;p34"/>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411W</a:t>
            </a:r>
            <a:endParaRPr sz="1100">
              <a:solidFill>
                <a:schemeClr val="accent1"/>
              </a:solidFill>
              <a:latin typeface="Source Sans Pro"/>
              <a:ea typeface="Source Sans Pro"/>
              <a:cs typeface="Source Sans Pro"/>
              <a:sym typeface="Source Sans Pro"/>
            </a:endParaRPr>
          </a:p>
        </p:txBody>
      </p:sp>
      <p:sp>
        <p:nvSpPr>
          <p:cNvPr id="282" name="Google Shape;282;p34"/>
          <p:cNvSpPr txBox="1"/>
          <p:nvPr/>
        </p:nvSpPr>
        <p:spPr>
          <a:xfrm>
            <a:off x="2685175" y="1445850"/>
            <a:ext cx="23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t/>
            </a:r>
            <a:endParaRPr sz="1200">
              <a:solidFill>
                <a:schemeClr val="accent1"/>
              </a:solidFill>
              <a:latin typeface="Lexend SemiBold"/>
              <a:ea typeface="Lexend SemiBold"/>
              <a:cs typeface="Lexend SemiBold"/>
              <a:sym typeface="Lexend SemiBold"/>
            </a:endParaRPr>
          </a:p>
        </p:txBody>
      </p:sp>
      <p:sp>
        <p:nvSpPr>
          <p:cNvPr id="283" name="Google Shape;283;p34"/>
          <p:cNvSpPr txBox="1"/>
          <p:nvPr/>
        </p:nvSpPr>
        <p:spPr>
          <a:xfrm>
            <a:off x="4683225" y="1445850"/>
            <a:ext cx="23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t/>
            </a:r>
            <a:endParaRPr sz="1200">
              <a:solidFill>
                <a:schemeClr val="accent1"/>
              </a:solidFill>
              <a:latin typeface="Lexend SemiBold"/>
              <a:ea typeface="Lexend SemiBold"/>
              <a:cs typeface="Lexend SemiBold"/>
              <a:sym typeface="Lexend SemiBold"/>
            </a:endParaRPr>
          </a:p>
        </p:txBody>
      </p:sp>
      <p:sp>
        <p:nvSpPr>
          <p:cNvPr id="284" name="Google Shape;284;p34"/>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 | Formal Demo</a:t>
            </a:r>
            <a:endParaRPr sz="1100">
              <a:solidFill>
                <a:schemeClr val="accent1"/>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1" name="Shape 121"/>
        <p:cNvGrpSpPr/>
        <p:nvPr/>
      </p:nvGrpSpPr>
      <p:grpSpPr>
        <a:xfrm>
          <a:off x="0" y="0"/>
          <a:ext cx="0" cy="0"/>
          <a:chOff x="0" y="0"/>
          <a:chExt cx="0" cy="0"/>
        </a:xfrm>
      </p:grpSpPr>
      <p:sp>
        <p:nvSpPr>
          <p:cNvPr id="122" name="Google Shape;122;p21"/>
          <p:cNvSpPr/>
          <p:nvPr/>
        </p:nvSpPr>
        <p:spPr>
          <a:xfrm>
            <a:off x="73950" y="745775"/>
            <a:ext cx="1404000" cy="4020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123" name="Google Shape;123;p21"/>
          <p:cNvSpPr txBox="1"/>
          <p:nvPr>
            <p:ph type="title"/>
          </p:nvPr>
        </p:nvSpPr>
        <p:spPr>
          <a:xfrm>
            <a:off x="364575" y="192050"/>
            <a:ext cx="3982200" cy="74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 Biographies</a:t>
            </a:r>
            <a:endParaRPr sz="3300">
              <a:solidFill>
                <a:schemeClr val="lt1"/>
              </a:solidFill>
              <a:latin typeface="Source Sans Pro"/>
              <a:ea typeface="Source Sans Pro"/>
              <a:cs typeface="Source Sans Pro"/>
              <a:sym typeface="Source Sans Pro"/>
            </a:endParaRPr>
          </a:p>
        </p:txBody>
      </p:sp>
      <p:sp>
        <p:nvSpPr>
          <p:cNvPr id="124" name="Google Shape;124;p21"/>
          <p:cNvSpPr txBox="1"/>
          <p:nvPr>
            <p:ph idx="1" type="body"/>
          </p:nvPr>
        </p:nvSpPr>
        <p:spPr>
          <a:xfrm>
            <a:off x="429400" y="2959950"/>
            <a:ext cx="2103900" cy="1997400"/>
          </a:xfrm>
          <a:prstGeom prst="rect">
            <a:avLst/>
          </a:prstGeom>
        </p:spPr>
        <p:txBody>
          <a:bodyPr anchorCtr="0" anchor="t" bIns="45700" lIns="91425" spcFirstLastPara="1" rIns="91425" wrap="square" tIns="45700">
            <a:normAutofit/>
          </a:bodyPr>
          <a:lstStyle/>
          <a:p>
            <a:pPr indent="0" lvl="0" marL="0" rtl="0" algn="l">
              <a:lnSpc>
                <a:spcPct val="100000"/>
              </a:lnSpc>
              <a:spcBef>
                <a:spcPts val="1400"/>
              </a:spcBef>
              <a:spcAft>
                <a:spcPts val="0"/>
              </a:spcAft>
              <a:buSzPts val="852"/>
              <a:buNone/>
            </a:pPr>
            <a:r>
              <a:rPr b="0" lang="en" sz="1030">
                <a:solidFill>
                  <a:schemeClr val="lt1"/>
                </a:solidFill>
                <a:latin typeface="Source Sans Pro"/>
                <a:ea typeface="Source Sans Pro"/>
                <a:cs typeface="Source Sans Pro"/>
                <a:sym typeface="Source Sans Pro"/>
              </a:rPr>
              <a:t>Emily is a senior undergraduate at ODU. She has an Associate degree in Information Systems and will pursue software engineering after earning her B.S.C.S.. At ODU, she has interned with the Game Studies program as a programmer and participated in a research project. She is interested in developing educational tools, video games, and mobile apps. </a:t>
            </a:r>
            <a:endParaRPr b="0" sz="1030">
              <a:solidFill>
                <a:schemeClr val="lt1"/>
              </a:solidFill>
              <a:latin typeface="Source Sans Pro"/>
              <a:ea typeface="Source Sans Pro"/>
              <a:cs typeface="Source Sans Pro"/>
              <a:sym typeface="Source Sans Pro"/>
            </a:endParaRPr>
          </a:p>
        </p:txBody>
      </p:sp>
      <p:sp>
        <p:nvSpPr>
          <p:cNvPr id="125" name="Google Shape;125;p21"/>
          <p:cNvSpPr txBox="1"/>
          <p:nvPr>
            <p:ph idx="1" type="body"/>
          </p:nvPr>
        </p:nvSpPr>
        <p:spPr>
          <a:xfrm>
            <a:off x="517875" y="107422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Emily Louk</a:t>
            </a:r>
            <a:endParaRPr>
              <a:solidFill>
                <a:schemeClr val="lt1"/>
              </a:solidFill>
              <a:latin typeface="Source Sans Pro"/>
              <a:ea typeface="Source Sans Pro"/>
              <a:cs typeface="Source Sans Pro"/>
              <a:sym typeface="Source Sans Pro"/>
            </a:endParaRPr>
          </a:p>
        </p:txBody>
      </p:sp>
      <p:sp>
        <p:nvSpPr>
          <p:cNvPr id="126" name="Google Shape;126;p21"/>
          <p:cNvSpPr txBox="1"/>
          <p:nvPr>
            <p:ph idx="1" type="body"/>
          </p:nvPr>
        </p:nvSpPr>
        <p:spPr>
          <a:xfrm>
            <a:off x="2533300" y="2959950"/>
            <a:ext cx="2103900" cy="19974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Dakota is still finishing his Associates degree at LFCC while working through the remaining courses at ODU for his Bachelors. Dakota is currently working as a games programmer selling plugins on the Unreal Engine marketplace as well as a contract programmer for Small Indie Company developing their upcoming title “We The People”.</a:t>
            </a:r>
            <a:endParaRPr b="0" sz="1000">
              <a:solidFill>
                <a:schemeClr val="lt1"/>
              </a:solidFill>
              <a:latin typeface="Source Sans Pro"/>
              <a:ea typeface="Source Sans Pro"/>
              <a:cs typeface="Source Sans Pro"/>
              <a:sym typeface="Source Sans Pro"/>
            </a:endParaRPr>
          </a:p>
        </p:txBody>
      </p:sp>
      <p:sp>
        <p:nvSpPr>
          <p:cNvPr id="127" name="Google Shape;127;p21"/>
          <p:cNvSpPr txBox="1"/>
          <p:nvPr>
            <p:ph idx="1" type="body"/>
          </p:nvPr>
        </p:nvSpPr>
        <p:spPr>
          <a:xfrm>
            <a:off x="4670050" y="2959950"/>
            <a:ext cx="2103900" cy="19974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Areeb is a senior at Old Dominion University pursuing his undergraduate degree in Computer Science. He recently completed a 10-week summer internship with Automatic Data Processing (ADP), honing his skills as a Full-Stack Developer. Areeb specifically enjoys front-end development, and working with JavaScript libraries such as React, Express, and Node.js.</a:t>
            </a:r>
            <a:endParaRPr b="0" sz="1000">
              <a:solidFill>
                <a:schemeClr val="lt1"/>
              </a:solidFill>
              <a:latin typeface="Source Sans Pro"/>
              <a:ea typeface="Source Sans Pro"/>
              <a:cs typeface="Source Sans Pro"/>
              <a:sym typeface="Source Sans Pro"/>
            </a:endParaRPr>
          </a:p>
        </p:txBody>
      </p:sp>
      <p:sp>
        <p:nvSpPr>
          <p:cNvPr id="128" name="Google Shape;128;p21"/>
          <p:cNvSpPr txBox="1"/>
          <p:nvPr>
            <p:ph idx="1" type="body"/>
          </p:nvPr>
        </p:nvSpPr>
        <p:spPr>
          <a:xfrm>
            <a:off x="6751725" y="2956600"/>
            <a:ext cx="2103900" cy="17274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June is a senior Computer Science undergraduate at ODU in the linked Master’s program. She has an associate degree in Science from Piedmont Virginia Community College. She enjoys helping others explore new topics and improve their skills and reasoning. </a:t>
            </a:r>
            <a:endParaRPr b="0" sz="1000">
              <a:solidFill>
                <a:schemeClr val="lt1"/>
              </a:solidFill>
              <a:latin typeface="Source Sans Pro"/>
              <a:ea typeface="Source Sans Pro"/>
              <a:cs typeface="Source Sans Pro"/>
              <a:sym typeface="Source Sans Pro"/>
            </a:endParaRPr>
          </a:p>
        </p:txBody>
      </p:sp>
      <p:sp>
        <p:nvSpPr>
          <p:cNvPr id="129" name="Google Shape;129;p21"/>
          <p:cNvSpPr txBox="1"/>
          <p:nvPr>
            <p:ph idx="1" type="body"/>
          </p:nvPr>
        </p:nvSpPr>
        <p:spPr>
          <a:xfrm>
            <a:off x="2670613" y="1074213"/>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Dakota Dawe</a:t>
            </a:r>
            <a:endParaRPr>
              <a:solidFill>
                <a:schemeClr val="lt1"/>
              </a:solidFill>
              <a:latin typeface="Source Sans Pro"/>
              <a:ea typeface="Source Sans Pro"/>
              <a:cs typeface="Source Sans Pro"/>
              <a:sym typeface="Source Sans Pro"/>
            </a:endParaRPr>
          </a:p>
        </p:txBody>
      </p:sp>
      <p:sp>
        <p:nvSpPr>
          <p:cNvPr id="130" name="Google Shape;130;p21"/>
          <p:cNvSpPr txBox="1"/>
          <p:nvPr>
            <p:ph idx="1" type="body"/>
          </p:nvPr>
        </p:nvSpPr>
        <p:spPr>
          <a:xfrm>
            <a:off x="4823375" y="1074213"/>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Areeb Nabi</a:t>
            </a:r>
            <a:endParaRPr>
              <a:solidFill>
                <a:schemeClr val="lt1"/>
              </a:solidFill>
              <a:latin typeface="Source Sans Pro"/>
              <a:ea typeface="Source Sans Pro"/>
              <a:cs typeface="Source Sans Pro"/>
              <a:sym typeface="Source Sans Pro"/>
            </a:endParaRPr>
          </a:p>
        </p:txBody>
      </p:sp>
      <p:sp>
        <p:nvSpPr>
          <p:cNvPr id="131" name="Google Shape;131;p21"/>
          <p:cNvSpPr txBox="1"/>
          <p:nvPr>
            <p:ph idx="1" type="body"/>
          </p:nvPr>
        </p:nvSpPr>
        <p:spPr>
          <a:xfrm>
            <a:off x="6905013" y="107422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June Troyer</a:t>
            </a:r>
            <a:endParaRPr>
              <a:solidFill>
                <a:schemeClr val="lt1"/>
              </a:solidFill>
              <a:latin typeface="Source Sans Pro"/>
              <a:ea typeface="Source Sans Pro"/>
              <a:cs typeface="Source Sans Pro"/>
              <a:sym typeface="Source Sans Pro"/>
            </a:endParaRPr>
          </a:p>
        </p:txBody>
      </p:sp>
      <p:pic>
        <p:nvPicPr>
          <p:cNvPr descr="sketch of an open book, light bulb, and the word, &quot;idea&quot;" id="132" name="Google Shape;132;p21"/>
          <p:cNvPicPr preferRelativeResize="0"/>
          <p:nvPr/>
        </p:nvPicPr>
        <p:blipFill rotWithShape="1">
          <a:blip r:embed="rId3">
            <a:alphaModFix/>
          </a:blip>
          <a:srcRect b="40066" l="61814" r="-4777" t="-1216"/>
          <a:stretch/>
        </p:blipFill>
        <p:spPr>
          <a:xfrm rot="-416221">
            <a:off x="8277079" y="-31409"/>
            <a:ext cx="861910" cy="986453"/>
          </a:xfrm>
          <a:prstGeom prst="ellipse">
            <a:avLst/>
          </a:prstGeom>
          <a:noFill/>
          <a:ln>
            <a:noFill/>
          </a:ln>
        </p:spPr>
      </p:pic>
      <p:sp>
        <p:nvSpPr>
          <p:cNvPr id="133" name="Google Shape;133;p21"/>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 | Formal Demo</a:t>
            </a:r>
            <a:endParaRPr sz="1100">
              <a:solidFill>
                <a:schemeClr val="lt1"/>
              </a:solidFill>
              <a:latin typeface="Source Sans Pro"/>
              <a:ea typeface="Source Sans Pro"/>
              <a:cs typeface="Source Sans Pro"/>
              <a:sym typeface="Source Sans Pro"/>
            </a:endParaRPr>
          </a:p>
        </p:txBody>
      </p:sp>
      <p:pic>
        <p:nvPicPr>
          <p:cNvPr id="134" name="Google Shape;134;p21"/>
          <p:cNvPicPr preferRelativeResize="0"/>
          <p:nvPr/>
        </p:nvPicPr>
        <p:blipFill rotWithShape="1">
          <a:blip r:embed="rId4">
            <a:alphaModFix/>
          </a:blip>
          <a:srcRect b="0" l="2376" r="5872" t="0"/>
          <a:stretch/>
        </p:blipFill>
        <p:spPr>
          <a:xfrm>
            <a:off x="613200" y="1394325"/>
            <a:ext cx="1606650" cy="1492150"/>
          </a:xfrm>
          <a:prstGeom prst="rect">
            <a:avLst/>
          </a:prstGeom>
          <a:noFill/>
          <a:ln>
            <a:noFill/>
          </a:ln>
        </p:spPr>
      </p:pic>
      <p:pic>
        <p:nvPicPr>
          <p:cNvPr id="135" name="Google Shape;135;p21"/>
          <p:cNvPicPr preferRelativeResize="0"/>
          <p:nvPr/>
        </p:nvPicPr>
        <p:blipFill>
          <a:blip r:embed="rId5">
            <a:alphaModFix/>
          </a:blip>
          <a:stretch>
            <a:fillRect/>
          </a:stretch>
        </p:blipFill>
        <p:spPr>
          <a:xfrm>
            <a:off x="4980030" y="1394325"/>
            <a:ext cx="1483969" cy="1492149"/>
          </a:xfrm>
          <a:prstGeom prst="rect">
            <a:avLst/>
          </a:prstGeom>
          <a:noFill/>
          <a:ln>
            <a:noFill/>
          </a:ln>
        </p:spPr>
      </p:pic>
      <p:pic>
        <p:nvPicPr>
          <p:cNvPr id="136" name="Google Shape;136;p21"/>
          <p:cNvPicPr preferRelativeResize="0"/>
          <p:nvPr/>
        </p:nvPicPr>
        <p:blipFill>
          <a:blip r:embed="rId6">
            <a:alphaModFix/>
          </a:blip>
          <a:stretch>
            <a:fillRect/>
          </a:stretch>
        </p:blipFill>
        <p:spPr>
          <a:xfrm>
            <a:off x="2781925" y="1394325"/>
            <a:ext cx="1606651" cy="1492150"/>
          </a:xfrm>
          <a:prstGeom prst="rect">
            <a:avLst/>
          </a:prstGeom>
          <a:noFill/>
          <a:ln>
            <a:noFill/>
          </a:ln>
        </p:spPr>
      </p:pic>
      <p:pic>
        <p:nvPicPr>
          <p:cNvPr id="137" name="Google Shape;137;p21"/>
          <p:cNvPicPr preferRelativeResize="0"/>
          <p:nvPr/>
        </p:nvPicPr>
        <p:blipFill>
          <a:blip r:embed="rId7">
            <a:alphaModFix/>
          </a:blip>
          <a:stretch>
            <a:fillRect/>
          </a:stretch>
        </p:blipFill>
        <p:spPr>
          <a:xfrm>
            <a:off x="7057600" y="1393713"/>
            <a:ext cx="1492149" cy="1492149"/>
          </a:xfrm>
          <a:prstGeom prst="rect">
            <a:avLst/>
          </a:prstGeom>
          <a:noFill/>
          <a:ln>
            <a:noFill/>
          </a:ln>
        </p:spPr>
      </p:pic>
      <p:sp>
        <p:nvSpPr>
          <p:cNvPr id="138" name="Google Shape;138;p21"/>
          <p:cNvSpPr txBox="1"/>
          <p:nvPr/>
        </p:nvSpPr>
        <p:spPr>
          <a:xfrm>
            <a:off x="0" y="4789650"/>
            <a:ext cx="75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411W</a:t>
            </a:r>
            <a:endParaRPr sz="1100">
              <a:solidFill>
                <a:schemeClr val="lt1"/>
              </a:solidFill>
              <a:latin typeface="Source Sans Pro"/>
              <a:ea typeface="Source Sans Pro"/>
              <a:cs typeface="Source Sans Pro"/>
              <a:sym typeface="Source Sans Pro"/>
            </a:endParaRPr>
          </a:p>
        </p:txBody>
      </p:sp>
      <p:sp>
        <p:nvSpPr>
          <p:cNvPr id="139" name="Google Shape;139;p21"/>
          <p:cNvSpPr txBox="1"/>
          <p:nvPr>
            <p:ph idx="12" type="sldNum"/>
          </p:nvPr>
        </p:nvSpPr>
        <p:spPr>
          <a:xfrm>
            <a:off x="84542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3" name="Shape 143"/>
        <p:cNvGrpSpPr/>
        <p:nvPr/>
      </p:nvGrpSpPr>
      <p:grpSpPr>
        <a:xfrm>
          <a:off x="0" y="0"/>
          <a:ext cx="0" cy="0"/>
          <a:chOff x="0" y="0"/>
          <a:chExt cx="0" cy="0"/>
        </a:xfrm>
      </p:grpSpPr>
      <p:sp>
        <p:nvSpPr>
          <p:cNvPr id="144" name="Google Shape;144;p22"/>
          <p:cNvSpPr/>
          <p:nvPr/>
        </p:nvSpPr>
        <p:spPr>
          <a:xfrm>
            <a:off x="1897425" y="783600"/>
            <a:ext cx="1404000" cy="4020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sp>
        <p:nvSpPr>
          <p:cNvPr id="145" name="Google Shape;145;p22"/>
          <p:cNvSpPr txBox="1"/>
          <p:nvPr>
            <p:ph type="title"/>
          </p:nvPr>
        </p:nvSpPr>
        <p:spPr>
          <a:xfrm>
            <a:off x="484076" y="193900"/>
            <a:ext cx="7175400" cy="74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5000">
                <a:solidFill>
                  <a:schemeClr val="lt1"/>
                </a:solidFill>
                <a:latin typeface="Source Sans Pro"/>
                <a:ea typeface="Source Sans Pro"/>
                <a:cs typeface="Source Sans Pro"/>
                <a:sym typeface="Source Sans Pro"/>
              </a:rPr>
              <a:t>Biographies </a:t>
            </a:r>
            <a:r>
              <a:rPr lang="en" sz="3400">
                <a:solidFill>
                  <a:schemeClr val="lt1"/>
                </a:solidFill>
                <a:latin typeface="Source Sans Pro"/>
                <a:ea typeface="Source Sans Pro"/>
                <a:cs typeface="Source Sans Pro"/>
                <a:sym typeface="Source Sans Pro"/>
              </a:rPr>
              <a:t>cont.</a:t>
            </a:r>
            <a:endParaRPr sz="1700">
              <a:solidFill>
                <a:schemeClr val="lt1"/>
              </a:solidFill>
              <a:latin typeface="Source Sans Pro"/>
              <a:ea typeface="Source Sans Pro"/>
              <a:cs typeface="Source Sans Pro"/>
              <a:sym typeface="Source Sans Pro"/>
            </a:endParaRPr>
          </a:p>
        </p:txBody>
      </p:sp>
      <p:sp>
        <p:nvSpPr>
          <p:cNvPr id="146" name="Google Shape;146;p22"/>
          <p:cNvSpPr txBox="1"/>
          <p:nvPr>
            <p:ph idx="1" type="body"/>
          </p:nvPr>
        </p:nvSpPr>
        <p:spPr>
          <a:xfrm>
            <a:off x="2013600" y="2971800"/>
            <a:ext cx="2103900" cy="17247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Alysha is a undergraduate Senior at Old Dominion University, currently working towards her Bachelor’s degree in Computer Science with a minor in Cybersecurity. With a deep passion for technology, she is actively honing her skills to become a software engineer. </a:t>
            </a:r>
            <a:endParaRPr b="0" sz="1000">
              <a:solidFill>
                <a:schemeClr val="lt1"/>
              </a:solidFill>
              <a:latin typeface="Source Sans Pro"/>
              <a:ea typeface="Source Sans Pro"/>
              <a:cs typeface="Source Sans Pro"/>
              <a:sym typeface="Source Sans Pro"/>
            </a:endParaRPr>
          </a:p>
        </p:txBody>
      </p:sp>
      <p:sp>
        <p:nvSpPr>
          <p:cNvPr id="147" name="Google Shape;147;p22"/>
          <p:cNvSpPr txBox="1"/>
          <p:nvPr>
            <p:ph idx="1" type="body"/>
          </p:nvPr>
        </p:nvSpPr>
        <p:spPr>
          <a:xfrm>
            <a:off x="2166900" y="1063363"/>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Alysha Morgan</a:t>
            </a:r>
            <a:endParaRPr>
              <a:solidFill>
                <a:schemeClr val="lt1"/>
              </a:solidFill>
              <a:latin typeface="Source Sans Pro"/>
              <a:ea typeface="Source Sans Pro"/>
              <a:cs typeface="Source Sans Pro"/>
              <a:sym typeface="Source Sans Pro"/>
            </a:endParaRPr>
          </a:p>
        </p:txBody>
      </p:sp>
      <p:sp>
        <p:nvSpPr>
          <p:cNvPr id="148" name="Google Shape;148;p22"/>
          <p:cNvSpPr txBox="1"/>
          <p:nvPr>
            <p:ph idx="1" type="body"/>
          </p:nvPr>
        </p:nvSpPr>
        <p:spPr>
          <a:xfrm>
            <a:off x="4267950" y="2971825"/>
            <a:ext cx="2103900" cy="18723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Nolan is an undergraduate senior at Old Dominion University, aiming for a Bachelor’s degree in Computer Science.  He enjoys listening to music, and is interested in using his skills to develop video games and open-source software tools.</a:t>
            </a:r>
            <a:endParaRPr b="0" sz="1000">
              <a:solidFill>
                <a:schemeClr val="lt1"/>
              </a:solidFill>
              <a:latin typeface="Source Sans Pro"/>
              <a:ea typeface="Source Sans Pro"/>
              <a:cs typeface="Source Sans Pro"/>
              <a:sym typeface="Source Sans Pro"/>
            </a:endParaRPr>
          </a:p>
        </p:txBody>
      </p:sp>
      <p:sp>
        <p:nvSpPr>
          <p:cNvPr id="149" name="Google Shape;149;p22"/>
          <p:cNvSpPr txBox="1"/>
          <p:nvPr>
            <p:ph idx="1" type="body"/>
          </p:nvPr>
        </p:nvSpPr>
        <p:spPr>
          <a:xfrm>
            <a:off x="6501375" y="2971825"/>
            <a:ext cx="2103900" cy="18723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b="0" lang="en" sz="1000">
                <a:solidFill>
                  <a:schemeClr val="lt1"/>
                </a:solidFill>
                <a:latin typeface="Source Sans Pro"/>
                <a:ea typeface="Source Sans Pro"/>
                <a:cs typeface="Source Sans Pro"/>
                <a:sym typeface="Source Sans Pro"/>
              </a:rPr>
              <a:t>Daniel is a senior at ODU and is pursuing a bachelor's degree in CS. He had previously obtained an associate's degree of Engineering at TNCC (now VPCC) and had also worked at NVIDIA for an internship. In his free time, he enjoys fighting games, MMOs, and tabletop games.</a:t>
            </a:r>
            <a:endParaRPr b="0" sz="1000">
              <a:solidFill>
                <a:schemeClr val="lt1"/>
              </a:solidFill>
              <a:latin typeface="Source Sans Pro"/>
              <a:ea typeface="Source Sans Pro"/>
              <a:cs typeface="Source Sans Pro"/>
              <a:sym typeface="Source Sans Pro"/>
            </a:endParaRPr>
          </a:p>
        </p:txBody>
      </p:sp>
      <p:sp>
        <p:nvSpPr>
          <p:cNvPr id="150" name="Google Shape;150;p22"/>
          <p:cNvSpPr txBox="1"/>
          <p:nvPr>
            <p:ph idx="1" type="body"/>
          </p:nvPr>
        </p:nvSpPr>
        <p:spPr>
          <a:xfrm>
            <a:off x="4421250" y="106337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Nolan Marchione</a:t>
            </a:r>
            <a:endParaRPr>
              <a:solidFill>
                <a:schemeClr val="lt1"/>
              </a:solidFill>
              <a:latin typeface="Source Sans Pro"/>
              <a:ea typeface="Source Sans Pro"/>
              <a:cs typeface="Source Sans Pro"/>
              <a:sym typeface="Source Sans Pro"/>
            </a:endParaRPr>
          </a:p>
        </p:txBody>
      </p:sp>
      <p:sp>
        <p:nvSpPr>
          <p:cNvPr id="151" name="Google Shape;151;p22"/>
          <p:cNvSpPr txBox="1"/>
          <p:nvPr>
            <p:ph idx="1" type="body"/>
          </p:nvPr>
        </p:nvSpPr>
        <p:spPr>
          <a:xfrm>
            <a:off x="6654675" y="1063375"/>
            <a:ext cx="1797300" cy="319500"/>
          </a:xfrm>
          <a:prstGeom prst="rect">
            <a:avLst/>
          </a:prstGeom>
        </p:spPr>
        <p:txBody>
          <a:bodyPr anchorCtr="0" anchor="t" bIns="45700" lIns="91425" spcFirstLastPara="1" rIns="91425" wrap="square" tIns="45700">
            <a:normAutofit/>
          </a:bodyPr>
          <a:lstStyle/>
          <a:p>
            <a:pPr indent="0" lvl="0" marL="0" rtl="0" algn="ctr">
              <a:spcBef>
                <a:spcPts val="1400"/>
              </a:spcBef>
              <a:spcAft>
                <a:spcPts val="0"/>
              </a:spcAft>
              <a:buNone/>
            </a:pPr>
            <a:r>
              <a:rPr lang="en">
                <a:solidFill>
                  <a:schemeClr val="lt1"/>
                </a:solidFill>
                <a:latin typeface="Source Sans Pro"/>
                <a:ea typeface="Source Sans Pro"/>
                <a:cs typeface="Source Sans Pro"/>
                <a:sym typeface="Source Sans Pro"/>
              </a:rPr>
              <a:t>Daniel Cieslinski</a:t>
            </a:r>
            <a:endParaRPr>
              <a:solidFill>
                <a:schemeClr val="lt1"/>
              </a:solidFill>
              <a:latin typeface="Source Sans Pro"/>
              <a:ea typeface="Source Sans Pro"/>
              <a:cs typeface="Source Sans Pro"/>
              <a:sym typeface="Source Sans Pro"/>
            </a:endParaRPr>
          </a:p>
        </p:txBody>
      </p:sp>
      <p:pic>
        <p:nvPicPr>
          <p:cNvPr descr="sketch of an open book, light bulb, and the word, &quot;idea&quot;" id="152" name="Google Shape;152;p22"/>
          <p:cNvPicPr preferRelativeResize="0"/>
          <p:nvPr/>
        </p:nvPicPr>
        <p:blipFill rotWithShape="1">
          <a:blip r:embed="rId3">
            <a:alphaModFix/>
          </a:blip>
          <a:srcRect b="40066" l="61814" r="-4777" t="-1216"/>
          <a:stretch/>
        </p:blipFill>
        <p:spPr>
          <a:xfrm rot="-416221">
            <a:off x="8277079" y="-31409"/>
            <a:ext cx="861910" cy="986453"/>
          </a:xfrm>
          <a:prstGeom prst="ellipse">
            <a:avLst/>
          </a:prstGeom>
          <a:noFill/>
          <a:ln>
            <a:noFill/>
          </a:ln>
        </p:spPr>
      </p:pic>
      <p:sp>
        <p:nvSpPr>
          <p:cNvPr id="153" name="Google Shape;153;p22"/>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 | </a:t>
            </a:r>
            <a:r>
              <a:rPr lang="en" sz="1100">
                <a:solidFill>
                  <a:schemeClr val="lt1"/>
                </a:solidFill>
                <a:latin typeface="Source Sans Pro"/>
                <a:ea typeface="Source Sans Pro"/>
                <a:cs typeface="Source Sans Pro"/>
                <a:sym typeface="Source Sans Pro"/>
              </a:rPr>
              <a:t>Formal Demo</a:t>
            </a:r>
            <a:endParaRPr sz="1100">
              <a:solidFill>
                <a:schemeClr val="lt1"/>
              </a:solidFill>
              <a:latin typeface="Source Sans Pro"/>
              <a:ea typeface="Source Sans Pro"/>
              <a:cs typeface="Source Sans Pro"/>
              <a:sym typeface="Source Sans Pro"/>
            </a:endParaRPr>
          </a:p>
        </p:txBody>
      </p:sp>
      <p:pic>
        <p:nvPicPr>
          <p:cNvPr id="154" name="Google Shape;154;p22"/>
          <p:cNvPicPr preferRelativeResize="0"/>
          <p:nvPr/>
        </p:nvPicPr>
        <p:blipFill rotWithShape="1">
          <a:blip r:embed="rId4">
            <a:alphaModFix/>
          </a:blip>
          <a:srcRect b="0" l="0" r="0" t="18193"/>
          <a:stretch/>
        </p:blipFill>
        <p:spPr>
          <a:xfrm>
            <a:off x="4554525" y="1381225"/>
            <a:ext cx="1530752" cy="1497426"/>
          </a:xfrm>
          <a:prstGeom prst="rect">
            <a:avLst/>
          </a:prstGeom>
          <a:noFill/>
          <a:ln>
            <a:noFill/>
          </a:ln>
        </p:spPr>
      </p:pic>
      <p:sp>
        <p:nvSpPr>
          <p:cNvPr id="155" name="Google Shape;155;p22"/>
          <p:cNvSpPr txBox="1"/>
          <p:nvPr/>
        </p:nvSpPr>
        <p:spPr>
          <a:xfrm>
            <a:off x="0" y="4789650"/>
            <a:ext cx="768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411W</a:t>
            </a:r>
            <a:endParaRPr sz="1100">
              <a:solidFill>
                <a:schemeClr val="lt1"/>
              </a:solidFill>
              <a:latin typeface="Source Sans Pro"/>
              <a:ea typeface="Source Sans Pro"/>
              <a:cs typeface="Source Sans Pro"/>
              <a:sym typeface="Source Sans Pro"/>
            </a:endParaRPr>
          </a:p>
        </p:txBody>
      </p:sp>
      <p:pic>
        <p:nvPicPr>
          <p:cNvPr id="156" name="Google Shape;156;p22"/>
          <p:cNvPicPr preferRelativeResize="0"/>
          <p:nvPr/>
        </p:nvPicPr>
        <p:blipFill>
          <a:blip r:embed="rId5">
            <a:alphaModFix/>
          </a:blip>
          <a:stretch>
            <a:fillRect/>
          </a:stretch>
        </p:blipFill>
        <p:spPr>
          <a:xfrm>
            <a:off x="2320943" y="1381225"/>
            <a:ext cx="1489219" cy="1497424"/>
          </a:xfrm>
          <a:prstGeom prst="rect">
            <a:avLst/>
          </a:prstGeom>
          <a:noFill/>
          <a:ln>
            <a:noFill/>
          </a:ln>
        </p:spPr>
      </p:pic>
      <p:pic>
        <p:nvPicPr>
          <p:cNvPr id="157" name="Google Shape;157;p22"/>
          <p:cNvPicPr preferRelativeResize="0"/>
          <p:nvPr/>
        </p:nvPicPr>
        <p:blipFill>
          <a:blip r:embed="rId6">
            <a:alphaModFix/>
          </a:blip>
          <a:stretch>
            <a:fillRect/>
          </a:stretch>
        </p:blipFill>
        <p:spPr>
          <a:xfrm>
            <a:off x="6829650" y="1385338"/>
            <a:ext cx="1489198" cy="1489198"/>
          </a:xfrm>
          <a:prstGeom prst="rect">
            <a:avLst/>
          </a:prstGeom>
          <a:noFill/>
          <a:ln>
            <a:noFill/>
          </a:ln>
        </p:spPr>
      </p:pic>
      <p:sp>
        <p:nvSpPr>
          <p:cNvPr id="158" name="Google Shape;158;p22"/>
          <p:cNvSpPr txBox="1"/>
          <p:nvPr>
            <p:ph idx="12" type="sldNum"/>
          </p:nvPr>
        </p:nvSpPr>
        <p:spPr>
          <a:xfrm>
            <a:off x="84542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604250" y="709025"/>
            <a:ext cx="6038700" cy="857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5000"/>
              <a:buFont typeface="Aharoni"/>
              <a:buNone/>
            </a:pPr>
            <a:r>
              <a:rPr lang="en" sz="5000">
                <a:latin typeface="Source Sans Pro"/>
                <a:ea typeface="Source Sans Pro"/>
                <a:cs typeface="Source Sans Pro"/>
                <a:sym typeface="Source Sans Pro"/>
              </a:rPr>
              <a:t>Problem     Solution</a:t>
            </a:r>
            <a:endParaRPr>
              <a:latin typeface="Source Sans Pro"/>
              <a:ea typeface="Source Sans Pro"/>
              <a:cs typeface="Source Sans Pro"/>
              <a:sym typeface="Source Sans Pro"/>
            </a:endParaRPr>
          </a:p>
        </p:txBody>
      </p:sp>
      <p:sp>
        <p:nvSpPr>
          <p:cNvPr id="165" name="Google Shape;165;p23"/>
          <p:cNvSpPr txBox="1"/>
          <p:nvPr>
            <p:ph idx="1" type="body"/>
          </p:nvPr>
        </p:nvSpPr>
        <p:spPr>
          <a:xfrm>
            <a:off x="604250" y="1808175"/>
            <a:ext cx="2780700" cy="22173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5000"/>
              </a:lnSpc>
              <a:spcBef>
                <a:spcPts val="0"/>
              </a:spcBef>
              <a:spcAft>
                <a:spcPts val="0"/>
              </a:spcAft>
              <a:buNone/>
            </a:pPr>
            <a:r>
              <a:rPr lang="en" sz="1800">
                <a:highlight>
                  <a:srgbClr val="FF8D29"/>
                </a:highlight>
                <a:latin typeface="Lexend"/>
                <a:ea typeface="Lexend"/>
                <a:cs typeface="Lexend"/>
                <a:sym typeface="Lexend"/>
              </a:rPr>
              <a:t>High school graduates are not prepared with the skills necessary to identify logical fallacies in an increasingly online world.</a:t>
            </a:r>
            <a:endParaRPr sz="1800">
              <a:highlight>
                <a:srgbClr val="FF8D29"/>
              </a:highlight>
              <a:latin typeface="Lexend"/>
              <a:ea typeface="Lexend"/>
              <a:cs typeface="Lexend"/>
              <a:sym typeface="Lexend"/>
            </a:endParaRPr>
          </a:p>
          <a:p>
            <a:pPr indent="0" lvl="0" marL="0" rtl="0" algn="l">
              <a:lnSpc>
                <a:spcPct val="105000"/>
              </a:lnSpc>
              <a:spcBef>
                <a:spcPts val="400"/>
              </a:spcBef>
              <a:spcAft>
                <a:spcPts val="0"/>
              </a:spcAft>
              <a:buNone/>
            </a:pPr>
            <a:r>
              <a:t/>
            </a:r>
            <a:endParaRPr sz="1400">
              <a:latin typeface="Lexend"/>
              <a:ea typeface="Lexend"/>
              <a:cs typeface="Lexend"/>
              <a:sym typeface="Lexend"/>
            </a:endParaRPr>
          </a:p>
          <a:p>
            <a:pPr indent="0" lvl="0" marL="0" rtl="0" algn="l">
              <a:lnSpc>
                <a:spcPct val="105000"/>
              </a:lnSpc>
              <a:spcBef>
                <a:spcPts val="0"/>
              </a:spcBef>
              <a:spcAft>
                <a:spcPts val="0"/>
              </a:spcAft>
              <a:buNone/>
            </a:pPr>
            <a:r>
              <a:t/>
            </a:r>
            <a:endParaRPr sz="1400">
              <a:latin typeface="Lexend"/>
              <a:ea typeface="Lexend"/>
              <a:cs typeface="Lexend"/>
              <a:sym typeface="Lexend"/>
            </a:endParaRPr>
          </a:p>
        </p:txBody>
      </p:sp>
      <p:sp>
        <p:nvSpPr>
          <p:cNvPr id="166" name="Google Shape;166;p23"/>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 | Formal Demo</a:t>
            </a:r>
            <a:endParaRPr sz="1100">
              <a:solidFill>
                <a:schemeClr val="lt1"/>
              </a:solidFill>
              <a:latin typeface="Source Sans Pro"/>
              <a:ea typeface="Source Sans Pro"/>
              <a:cs typeface="Source Sans Pro"/>
              <a:sym typeface="Source Sans Pro"/>
            </a:endParaRPr>
          </a:p>
        </p:txBody>
      </p:sp>
      <p:sp>
        <p:nvSpPr>
          <p:cNvPr id="167" name="Google Shape;167;p23"/>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411W</a:t>
            </a:r>
            <a:endParaRPr sz="1100">
              <a:solidFill>
                <a:schemeClr val="lt1"/>
              </a:solidFill>
              <a:latin typeface="Source Sans Pro"/>
              <a:ea typeface="Source Sans Pro"/>
              <a:cs typeface="Source Sans Pro"/>
              <a:sym typeface="Source Sans Pro"/>
            </a:endParaRPr>
          </a:p>
        </p:txBody>
      </p:sp>
      <p:sp>
        <p:nvSpPr>
          <p:cNvPr id="168" name="Google Shape;168;p23"/>
          <p:cNvSpPr txBox="1"/>
          <p:nvPr>
            <p:ph idx="1" type="body"/>
          </p:nvPr>
        </p:nvSpPr>
        <p:spPr>
          <a:xfrm>
            <a:off x="3657725" y="1808175"/>
            <a:ext cx="2679300" cy="24228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5000"/>
              </a:lnSpc>
              <a:spcBef>
                <a:spcPts val="0"/>
              </a:spcBef>
              <a:spcAft>
                <a:spcPts val="0"/>
              </a:spcAft>
              <a:buNone/>
            </a:pPr>
            <a:r>
              <a:rPr lang="en" sz="1591">
                <a:highlight>
                  <a:srgbClr val="FF8D29"/>
                </a:highlight>
                <a:latin typeface="Lexend"/>
                <a:ea typeface="Lexend"/>
                <a:cs typeface="Lexend"/>
                <a:sym typeface="Lexend"/>
              </a:rPr>
              <a:t>Game-based learning website that improves the ability of users to identify logical fallacies through engaging, age-appropriate video games.</a:t>
            </a:r>
            <a:endParaRPr sz="1891">
              <a:highlight>
                <a:srgbClr val="FF8D29"/>
              </a:highlight>
              <a:latin typeface="Lexend"/>
              <a:ea typeface="Lexend"/>
              <a:cs typeface="Lexend"/>
              <a:sym typeface="Lexend"/>
            </a:endParaRPr>
          </a:p>
          <a:p>
            <a:pPr indent="0" lvl="0" marL="0" rtl="0" algn="l">
              <a:lnSpc>
                <a:spcPct val="105000"/>
              </a:lnSpc>
              <a:spcBef>
                <a:spcPts val="400"/>
              </a:spcBef>
              <a:spcAft>
                <a:spcPts val="0"/>
              </a:spcAft>
              <a:buNone/>
            </a:pPr>
            <a:r>
              <a:t/>
            </a:r>
            <a:endParaRPr sz="1400">
              <a:latin typeface="Lexend"/>
              <a:ea typeface="Lexend"/>
              <a:cs typeface="Lexend"/>
              <a:sym typeface="Lexend"/>
            </a:endParaRPr>
          </a:p>
          <a:p>
            <a:pPr indent="0" lvl="0" marL="0" rtl="0" algn="l">
              <a:lnSpc>
                <a:spcPct val="105000"/>
              </a:lnSpc>
              <a:spcBef>
                <a:spcPts val="0"/>
              </a:spcBef>
              <a:spcAft>
                <a:spcPts val="0"/>
              </a:spcAft>
              <a:buNone/>
            </a:pPr>
            <a:r>
              <a:t/>
            </a:r>
            <a:endParaRPr sz="1400">
              <a:latin typeface="Lexend"/>
              <a:ea typeface="Lexend"/>
              <a:cs typeface="Lexend"/>
              <a:sym typeface="Lexend"/>
            </a:endParaRPr>
          </a:p>
        </p:txBody>
      </p:sp>
      <p:sp>
        <p:nvSpPr>
          <p:cNvPr id="169" name="Google Shape;169;p23"/>
          <p:cNvSpPr txBox="1"/>
          <p:nvPr>
            <p:ph idx="12" type="sldNum"/>
          </p:nvPr>
        </p:nvSpPr>
        <p:spPr>
          <a:xfrm>
            <a:off x="841285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dk1"/>
                </a:solidFill>
                <a:latin typeface="Source Sans Pro"/>
                <a:ea typeface="Source Sans Pro"/>
                <a:cs typeface="Source Sans Pro"/>
                <a:sym typeface="Source Sans Pro"/>
              </a:rPr>
              <a:t>‹#›</a:t>
            </a:fld>
            <a:endParaRPr>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4" name="Shape 174"/>
        <p:cNvGrpSpPr/>
        <p:nvPr/>
      </p:nvGrpSpPr>
      <p:grpSpPr>
        <a:xfrm>
          <a:off x="0" y="0"/>
          <a:ext cx="0" cy="0"/>
          <a:chOff x="0" y="0"/>
          <a:chExt cx="0" cy="0"/>
        </a:xfrm>
      </p:grpSpPr>
      <p:sp>
        <p:nvSpPr>
          <p:cNvPr id="175" name="Google Shape;175;p24"/>
          <p:cNvSpPr txBox="1"/>
          <p:nvPr/>
        </p:nvSpPr>
        <p:spPr>
          <a:xfrm>
            <a:off x="348800" y="146700"/>
            <a:ext cx="5508600" cy="992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500"/>
              </a:spcBef>
              <a:spcAft>
                <a:spcPts val="0"/>
              </a:spcAft>
              <a:buNone/>
            </a:pPr>
            <a:r>
              <a:rPr b="1" lang="en" sz="5600">
                <a:solidFill>
                  <a:schemeClr val="accent1"/>
                </a:solidFill>
                <a:latin typeface="Source Sans Pro"/>
                <a:ea typeface="Source Sans Pro"/>
                <a:cs typeface="Source Sans Pro"/>
                <a:sym typeface="Source Sans Pro"/>
              </a:rPr>
              <a:t>MFCD Changes </a:t>
            </a:r>
            <a:endParaRPr b="1" sz="5600">
              <a:solidFill>
                <a:schemeClr val="accent1"/>
              </a:solidFill>
              <a:latin typeface="Source Sans Pro"/>
              <a:ea typeface="Source Sans Pro"/>
              <a:cs typeface="Source Sans Pro"/>
              <a:sym typeface="Source Sans Pro"/>
            </a:endParaRPr>
          </a:p>
          <a:p>
            <a:pPr indent="0" lvl="0" marL="0" marR="0" rtl="0" algn="l">
              <a:lnSpc>
                <a:spcPct val="85000"/>
              </a:lnSpc>
              <a:spcBef>
                <a:spcPts val="1000"/>
              </a:spcBef>
              <a:spcAft>
                <a:spcPts val="0"/>
              </a:spcAft>
              <a:buClr>
                <a:schemeClr val="dk1"/>
              </a:buClr>
              <a:buSzPts val="7500"/>
              <a:buFont typeface="Aharoni"/>
              <a:buNone/>
            </a:pPr>
            <a:r>
              <a:t/>
            </a:r>
            <a:endParaRPr b="1" sz="5000">
              <a:solidFill>
                <a:schemeClr val="accent1"/>
              </a:solidFill>
              <a:latin typeface="Source Sans Pro"/>
              <a:ea typeface="Source Sans Pro"/>
              <a:cs typeface="Source Sans Pro"/>
              <a:sym typeface="Source Sans Pro"/>
            </a:endParaRPr>
          </a:p>
          <a:p>
            <a:pPr indent="0" lvl="0" marL="0" marR="0" rtl="0" algn="l">
              <a:lnSpc>
                <a:spcPct val="85000"/>
              </a:lnSpc>
              <a:spcBef>
                <a:spcPts val="0"/>
              </a:spcBef>
              <a:spcAft>
                <a:spcPts val="0"/>
              </a:spcAft>
              <a:buClr>
                <a:schemeClr val="dk1"/>
              </a:buClr>
              <a:buSzPts val="7500"/>
              <a:buFont typeface="Aharoni"/>
              <a:buNone/>
            </a:pPr>
            <a:r>
              <a:t/>
            </a:r>
            <a:endParaRPr b="1" sz="5000">
              <a:solidFill>
                <a:schemeClr val="accent1"/>
              </a:solidFill>
              <a:latin typeface="Source Sans Pro"/>
              <a:ea typeface="Source Sans Pro"/>
              <a:cs typeface="Source Sans Pro"/>
              <a:sym typeface="Source Sans Pro"/>
            </a:endParaRPr>
          </a:p>
        </p:txBody>
      </p:sp>
      <p:sp>
        <p:nvSpPr>
          <p:cNvPr id="176" name="Google Shape;176;p24"/>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ReasonED | Formal Demo</a:t>
            </a:r>
            <a:endParaRPr sz="1100">
              <a:solidFill>
                <a:schemeClr val="accent1"/>
              </a:solidFill>
              <a:latin typeface="Source Sans Pro"/>
              <a:ea typeface="Source Sans Pro"/>
              <a:cs typeface="Source Sans Pro"/>
              <a:sym typeface="Source Sans Pro"/>
            </a:endParaRPr>
          </a:p>
        </p:txBody>
      </p:sp>
      <p:sp>
        <p:nvSpPr>
          <p:cNvPr id="177" name="Google Shape;177;p24"/>
          <p:cNvSpPr txBox="1"/>
          <p:nvPr>
            <p:ph idx="12" type="sldNum"/>
          </p:nvPr>
        </p:nvSpPr>
        <p:spPr>
          <a:xfrm>
            <a:off x="8454209" y="4769851"/>
            <a:ext cx="548700" cy="393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sz="1100">
                <a:solidFill>
                  <a:schemeClr val="lt1"/>
                </a:solidFill>
                <a:latin typeface="Source Sans Pro"/>
                <a:ea typeface="Source Sans Pro"/>
                <a:cs typeface="Source Sans Pro"/>
                <a:sym typeface="Source Sans Pro"/>
              </a:rPr>
              <a:t>‹#›</a:t>
            </a:fld>
            <a:endParaRPr>
              <a:solidFill>
                <a:schemeClr val="lt1"/>
              </a:solidFill>
            </a:endParaRPr>
          </a:p>
        </p:txBody>
      </p:sp>
      <p:sp>
        <p:nvSpPr>
          <p:cNvPr id="178" name="Google Shape;178;p24"/>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Source Sans Pro"/>
                <a:ea typeface="Source Sans Pro"/>
                <a:cs typeface="Source Sans Pro"/>
                <a:sym typeface="Source Sans Pro"/>
              </a:rPr>
              <a:t>CS 411W</a:t>
            </a:r>
            <a:endParaRPr sz="1100">
              <a:solidFill>
                <a:schemeClr val="accent1"/>
              </a:solidFill>
              <a:latin typeface="Source Sans Pro"/>
              <a:ea typeface="Source Sans Pro"/>
              <a:cs typeface="Source Sans Pro"/>
              <a:sym typeface="Source Sans Pro"/>
            </a:endParaRPr>
          </a:p>
        </p:txBody>
      </p:sp>
      <p:pic>
        <p:nvPicPr>
          <p:cNvPr id="179" name="Google Shape;179;p24"/>
          <p:cNvPicPr preferRelativeResize="0"/>
          <p:nvPr/>
        </p:nvPicPr>
        <p:blipFill>
          <a:blip r:embed="rId3">
            <a:alphaModFix/>
          </a:blip>
          <a:stretch>
            <a:fillRect/>
          </a:stretch>
        </p:blipFill>
        <p:spPr>
          <a:xfrm>
            <a:off x="169020" y="979400"/>
            <a:ext cx="3703757" cy="2453026"/>
          </a:xfrm>
          <a:prstGeom prst="rect">
            <a:avLst/>
          </a:prstGeom>
          <a:noFill/>
          <a:ln>
            <a:noFill/>
          </a:ln>
        </p:spPr>
      </p:pic>
      <p:sp>
        <p:nvSpPr>
          <p:cNvPr id="180" name="Google Shape;180;p24"/>
          <p:cNvSpPr/>
          <p:nvPr/>
        </p:nvSpPr>
        <p:spPr>
          <a:xfrm rot="5400000">
            <a:off x="4011225" y="1321225"/>
            <a:ext cx="781500" cy="1058400"/>
          </a:xfrm>
          <a:prstGeom prst="bentArrow">
            <a:avLst>
              <a:gd fmla="val 25898" name="adj1"/>
              <a:gd fmla="val 25000" name="adj2"/>
              <a:gd fmla="val 25000" name="adj3"/>
              <a:gd fmla="val 43750" name="adj4"/>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ial Rounded"/>
              <a:ea typeface="Arial Rounded"/>
              <a:cs typeface="Arial Rounded"/>
              <a:sym typeface="Arial Rounded"/>
            </a:endParaRPr>
          </a:p>
        </p:txBody>
      </p:sp>
      <p:pic>
        <p:nvPicPr>
          <p:cNvPr id="181" name="Google Shape;181;p24"/>
          <p:cNvPicPr preferRelativeResize="0"/>
          <p:nvPr/>
        </p:nvPicPr>
        <p:blipFill rotWithShape="1">
          <a:blip r:embed="rId4">
            <a:alphaModFix/>
          </a:blip>
          <a:srcRect b="2200" l="0" r="0" t="2552"/>
          <a:stretch/>
        </p:blipFill>
        <p:spPr>
          <a:xfrm>
            <a:off x="2717400" y="2270225"/>
            <a:ext cx="4150252" cy="24996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5" name="Shape 185"/>
        <p:cNvGrpSpPr/>
        <p:nvPr/>
      </p:nvGrpSpPr>
      <p:grpSpPr>
        <a:xfrm>
          <a:off x="0" y="0"/>
          <a:ext cx="0" cy="0"/>
          <a:chOff x="0" y="0"/>
          <a:chExt cx="0" cy="0"/>
        </a:xfrm>
      </p:grpSpPr>
      <p:sp>
        <p:nvSpPr>
          <p:cNvPr id="186" name="Google Shape;186;p25"/>
          <p:cNvSpPr txBox="1"/>
          <p:nvPr>
            <p:ph type="title"/>
          </p:nvPr>
        </p:nvSpPr>
        <p:spPr>
          <a:xfrm>
            <a:off x="-223050" y="553825"/>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Website</a:t>
            </a:r>
            <a:endParaRPr sz="5000">
              <a:solidFill>
                <a:schemeClr val="accent1"/>
              </a:solidFill>
              <a:latin typeface="Source Sans Pro"/>
              <a:ea typeface="Source Sans Pro"/>
              <a:cs typeface="Source Sans Pro"/>
              <a:sym typeface="Source Sans Pro"/>
            </a:endParaRPr>
          </a:p>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Changes</a:t>
            </a:r>
            <a:endParaRPr sz="5000">
              <a:solidFill>
                <a:schemeClr val="accent1"/>
              </a:solidFill>
              <a:latin typeface="Source Sans Pro"/>
              <a:ea typeface="Source Sans Pro"/>
              <a:cs typeface="Source Sans Pro"/>
              <a:sym typeface="Source Sans Pro"/>
            </a:endParaRPr>
          </a:p>
        </p:txBody>
      </p:sp>
      <p:sp>
        <p:nvSpPr>
          <p:cNvPr id="187" name="Google Shape;187;p25"/>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 | Formal Demo</a:t>
            </a:r>
            <a:endParaRPr sz="1100">
              <a:solidFill>
                <a:schemeClr val="lt1"/>
              </a:solidFill>
              <a:latin typeface="Source Sans Pro"/>
              <a:ea typeface="Source Sans Pro"/>
              <a:cs typeface="Source Sans Pro"/>
              <a:sym typeface="Source Sans Pro"/>
            </a:endParaRPr>
          </a:p>
        </p:txBody>
      </p:sp>
      <p:sp>
        <p:nvSpPr>
          <p:cNvPr id="188" name="Google Shape;188;p25"/>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sp>
        <p:nvSpPr>
          <p:cNvPr id="189" name="Google Shape;189;p25"/>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411W</a:t>
            </a:r>
            <a:endParaRPr sz="1100">
              <a:solidFill>
                <a:schemeClr val="lt1"/>
              </a:solidFill>
              <a:latin typeface="Source Sans Pro"/>
              <a:ea typeface="Source Sans Pro"/>
              <a:cs typeface="Source Sans Pro"/>
              <a:sym typeface="Source Sans Pro"/>
            </a:endParaRPr>
          </a:p>
        </p:txBody>
      </p:sp>
      <p:graphicFrame>
        <p:nvGraphicFramePr>
          <p:cNvPr id="190" name="Google Shape;190;p25"/>
          <p:cNvGraphicFramePr/>
          <p:nvPr/>
        </p:nvGraphicFramePr>
        <p:xfrm>
          <a:off x="3902300" y="794900"/>
          <a:ext cx="3000000" cy="3000000"/>
        </p:xfrm>
        <a:graphic>
          <a:graphicData uri="http://schemas.openxmlformats.org/drawingml/2006/table">
            <a:tbl>
              <a:tblPr>
                <a:noFill/>
                <a:tableStyleId>{239A6F4D-5166-4347-B62D-50031EF03DCF}</a:tableStyleId>
              </a:tblPr>
              <a:tblGrid>
                <a:gridCol w="2311825"/>
                <a:gridCol w="2303575"/>
              </a:tblGrid>
              <a:tr h="578500">
                <a:tc>
                  <a:txBody>
                    <a:bodyPr/>
                    <a:lstStyle/>
                    <a:p>
                      <a:pPr indent="0" lvl="0" marL="0" rtl="0" algn="ctr">
                        <a:spcBef>
                          <a:spcPts val="0"/>
                        </a:spcBef>
                        <a:spcAft>
                          <a:spcPts val="0"/>
                        </a:spcAft>
                        <a:buNone/>
                      </a:pPr>
                      <a:r>
                        <a:rPr b="1" lang="en" sz="2200">
                          <a:solidFill>
                            <a:schemeClr val="lt1"/>
                          </a:solidFill>
                          <a:latin typeface="Lexend"/>
                          <a:ea typeface="Lexend"/>
                          <a:cs typeface="Lexend"/>
                          <a:sym typeface="Lexend"/>
                        </a:rPr>
                        <a:t>Planned</a:t>
                      </a:r>
                      <a:endParaRPr b="1" sz="2200">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200">
                          <a:solidFill>
                            <a:schemeClr val="lt1"/>
                          </a:solidFill>
                          <a:latin typeface="Lexend"/>
                          <a:ea typeface="Lexend"/>
                          <a:cs typeface="Lexend"/>
                          <a:sym typeface="Lexend"/>
                        </a:rPr>
                        <a:t>Actual</a:t>
                      </a:r>
                      <a:endParaRPr b="1" sz="2200">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578500">
                <a:tc>
                  <a:txBody>
                    <a:bodyPr/>
                    <a:lstStyle/>
                    <a:p>
                      <a:pPr indent="0" lvl="0" marL="0" rtl="0" algn="l">
                        <a:spcBef>
                          <a:spcPts val="0"/>
                        </a:spcBef>
                        <a:spcAft>
                          <a:spcPts val="0"/>
                        </a:spcAft>
                        <a:buNone/>
                      </a:pPr>
                      <a:r>
                        <a:rPr lang="en">
                          <a:solidFill>
                            <a:schemeClr val="lt1"/>
                          </a:solidFill>
                          <a:latin typeface="Lexend"/>
                          <a:ea typeface="Lexend"/>
                          <a:cs typeface="Lexend"/>
                          <a:sym typeface="Lexend"/>
                        </a:rPr>
                        <a:t>Account Creation and Login</a:t>
                      </a:r>
                      <a:endParaRPr>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578500">
                <a:tc>
                  <a:txBody>
                    <a:bodyPr/>
                    <a:lstStyle/>
                    <a:p>
                      <a:pPr indent="0" lvl="0" marL="0" rtl="0" algn="l">
                        <a:spcBef>
                          <a:spcPts val="0"/>
                        </a:spcBef>
                        <a:spcAft>
                          <a:spcPts val="0"/>
                        </a:spcAft>
                        <a:buNone/>
                      </a:pPr>
                      <a:r>
                        <a:rPr lang="en">
                          <a:solidFill>
                            <a:schemeClr val="lt1"/>
                          </a:solidFill>
                          <a:latin typeface="Lexend"/>
                          <a:ea typeface="Lexend"/>
                          <a:cs typeface="Lexend"/>
                          <a:sym typeface="Lexend"/>
                        </a:rPr>
                        <a:t>Personal Profiles for Students and Teachers</a:t>
                      </a:r>
                      <a:endParaRPr>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400">
                          <a:solidFill>
                            <a:srgbClr val="6AA84F"/>
                          </a:solidFill>
                          <a:latin typeface="Caveat"/>
                          <a:ea typeface="Caveat"/>
                          <a:cs typeface="Caveat"/>
                          <a:sym typeface="Caveat"/>
                        </a:rPr>
                        <a:t>✓</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578500">
                <a:tc>
                  <a:txBody>
                    <a:bodyPr/>
                    <a:lstStyle/>
                    <a:p>
                      <a:pPr indent="0" lvl="0" marL="0" rtl="0" algn="l">
                        <a:spcBef>
                          <a:spcPts val="0"/>
                        </a:spcBef>
                        <a:spcAft>
                          <a:spcPts val="0"/>
                        </a:spcAft>
                        <a:buNone/>
                      </a:pPr>
                      <a:r>
                        <a:rPr lang="en">
                          <a:solidFill>
                            <a:schemeClr val="lt1"/>
                          </a:solidFill>
                          <a:latin typeface="Lexend"/>
                          <a:ea typeface="Lexend"/>
                          <a:cs typeface="Lexend"/>
                          <a:sym typeface="Lexend"/>
                        </a:rPr>
                        <a:t>Printable Graphics</a:t>
                      </a:r>
                      <a:endParaRPr>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578500">
                <a:tc>
                  <a:txBody>
                    <a:bodyPr/>
                    <a:lstStyle/>
                    <a:p>
                      <a:pPr indent="0" lvl="0" marL="0" rtl="0" algn="l">
                        <a:spcBef>
                          <a:spcPts val="0"/>
                        </a:spcBef>
                        <a:spcAft>
                          <a:spcPts val="0"/>
                        </a:spcAft>
                        <a:buNone/>
                      </a:pPr>
                      <a:r>
                        <a:rPr lang="en">
                          <a:solidFill>
                            <a:schemeClr val="lt1"/>
                          </a:solidFill>
                          <a:latin typeface="Lexend"/>
                          <a:ea typeface="Lexend"/>
                          <a:cs typeface="Lexend"/>
                          <a:sym typeface="Lexend"/>
                        </a:rPr>
                        <a:t>Progress Tracking and Leaderboard</a:t>
                      </a:r>
                      <a:endParaRPr>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95A2"/>
        </a:solidFill>
      </p:bgPr>
    </p:bg>
    <p:spTree>
      <p:nvGrpSpPr>
        <p:cNvPr id="194" name="Shape 194"/>
        <p:cNvGrpSpPr/>
        <p:nvPr/>
      </p:nvGrpSpPr>
      <p:grpSpPr>
        <a:xfrm>
          <a:off x="0" y="0"/>
          <a:ext cx="0" cy="0"/>
          <a:chOff x="0" y="0"/>
          <a:chExt cx="0" cy="0"/>
        </a:xfrm>
      </p:grpSpPr>
      <p:sp>
        <p:nvSpPr>
          <p:cNvPr id="195" name="Google Shape;195;p26"/>
          <p:cNvSpPr txBox="1"/>
          <p:nvPr>
            <p:ph type="title"/>
          </p:nvPr>
        </p:nvSpPr>
        <p:spPr>
          <a:xfrm>
            <a:off x="-223050" y="201775"/>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Straw Manny Changes</a:t>
            </a:r>
            <a:endParaRPr sz="3200">
              <a:solidFill>
                <a:schemeClr val="accent1"/>
              </a:solidFill>
            </a:endParaRPr>
          </a:p>
        </p:txBody>
      </p:sp>
      <p:sp>
        <p:nvSpPr>
          <p:cNvPr id="196" name="Google Shape;196;p26"/>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pic>
        <p:nvPicPr>
          <p:cNvPr id="197" name="Google Shape;197;p26"/>
          <p:cNvPicPr preferRelativeResize="0"/>
          <p:nvPr/>
        </p:nvPicPr>
        <p:blipFill>
          <a:blip r:embed="rId3">
            <a:alphaModFix/>
          </a:blip>
          <a:stretch>
            <a:fillRect/>
          </a:stretch>
        </p:blipFill>
        <p:spPr>
          <a:xfrm>
            <a:off x="691200" y="3081600"/>
            <a:ext cx="1858500" cy="1858500"/>
          </a:xfrm>
          <a:prstGeom prst="rect">
            <a:avLst/>
          </a:prstGeom>
          <a:noFill/>
          <a:ln>
            <a:noFill/>
          </a:ln>
        </p:spPr>
      </p:pic>
      <p:sp>
        <p:nvSpPr>
          <p:cNvPr id="198" name="Google Shape;198;p26"/>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411W</a:t>
            </a:r>
            <a:endParaRPr sz="1100">
              <a:solidFill>
                <a:schemeClr val="lt1"/>
              </a:solidFill>
              <a:latin typeface="Source Sans Pro"/>
              <a:ea typeface="Source Sans Pro"/>
              <a:cs typeface="Source Sans Pro"/>
              <a:sym typeface="Source Sans Pro"/>
            </a:endParaRPr>
          </a:p>
        </p:txBody>
      </p:sp>
      <p:sp>
        <p:nvSpPr>
          <p:cNvPr id="199" name="Google Shape;199;p26"/>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 | Formal Demo</a:t>
            </a:r>
            <a:endParaRPr sz="1100">
              <a:solidFill>
                <a:schemeClr val="lt1"/>
              </a:solidFill>
              <a:latin typeface="Source Sans Pro"/>
              <a:ea typeface="Source Sans Pro"/>
              <a:cs typeface="Source Sans Pro"/>
              <a:sym typeface="Source Sans Pro"/>
            </a:endParaRPr>
          </a:p>
        </p:txBody>
      </p:sp>
      <p:graphicFrame>
        <p:nvGraphicFramePr>
          <p:cNvPr id="200" name="Google Shape;200;p26"/>
          <p:cNvGraphicFramePr/>
          <p:nvPr/>
        </p:nvGraphicFramePr>
        <p:xfrm>
          <a:off x="3943650" y="679150"/>
          <a:ext cx="3000000" cy="3000000"/>
        </p:xfrm>
        <a:graphic>
          <a:graphicData uri="http://schemas.openxmlformats.org/drawingml/2006/table">
            <a:tbl>
              <a:tblPr>
                <a:noFill/>
                <a:tableStyleId>{239A6F4D-5166-4347-B62D-50031EF03DCF}</a:tableStyleId>
              </a:tblPr>
              <a:tblGrid>
                <a:gridCol w="2303575"/>
                <a:gridCol w="2303575"/>
              </a:tblGrid>
              <a:tr h="507750">
                <a:tc>
                  <a:txBody>
                    <a:bodyPr/>
                    <a:lstStyle/>
                    <a:p>
                      <a:pPr indent="0" lvl="0" marL="0" rtl="0" algn="ctr">
                        <a:spcBef>
                          <a:spcPts val="0"/>
                        </a:spcBef>
                        <a:spcAft>
                          <a:spcPts val="0"/>
                        </a:spcAft>
                        <a:buNone/>
                      </a:pPr>
                      <a:r>
                        <a:rPr b="1" lang="en" sz="2200">
                          <a:solidFill>
                            <a:schemeClr val="lt1"/>
                          </a:solidFill>
                          <a:latin typeface="Lexend"/>
                          <a:ea typeface="Lexend"/>
                          <a:cs typeface="Lexend"/>
                          <a:sym typeface="Lexend"/>
                        </a:rPr>
                        <a:t>Planned</a:t>
                      </a:r>
                      <a:endParaRPr b="1" sz="2200">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c>
                  <a:txBody>
                    <a:bodyPr/>
                    <a:lstStyle/>
                    <a:p>
                      <a:pPr indent="0" lvl="0" marL="0" rtl="0" algn="ctr">
                        <a:spcBef>
                          <a:spcPts val="0"/>
                        </a:spcBef>
                        <a:spcAft>
                          <a:spcPts val="0"/>
                        </a:spcAft>
                        <a:buNone/>
                      </a:pPr>
                      <a:r>
                        <a:rPr b="1" lang="en" sz="2200">
                          <a:solidFill>
                            <a:schemeClr val="lt1"/>
                          </a:solidFill>
                          <a:latin typeface="Lexend"/>
                          <a:ea typeface="Lexend"/>
                          <a:cs typeface="Lexend"/>
                          <a:sym typeface="Lexend"/>
                        </a:rPr>
                        <a:t>Actual</a:t>
                      </a:r>
                      <a:endParaRPr b="1" sz="2200">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r>
              <a:tr h="726250">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Player (Manny) can navigate training fields to find </a:t>
                      </a:r>
                      <a:r>
                        <a:rPr lang="en" sz="1100">
                          <a:solidFill>
                            <a:schemeClr val="lt1"/>
                          </a:solidFill>
                          <a:latin typeface="Lexend Medium"/>
                          <a:ea typeface="Lexend Medium"/>
                          <a:cs typeface="Lexend Medium"/>
                          <a:sym typeface="Lexend Medium"/>
                        </a:rPr>
                        <a:t>scattered</a:t>
                      </a:r>
                      <a:r>
                        <a:rPr lang="en" sz="1100">
                          <a:solidFill>
                            <a:schemeClr val="lt1"/>
                          </a:solidFill>
                          <a:latin typeface="Lexend Medium"/>
                          <a:ea typeface="Lexend Medium"/>
                          <a:cs typeface="Lexend Medium"/>
                          <a:sym typeface="Lexend Medium"/>
                        </a:rPr>
                        <a:t> knights and abilities </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Knights scattered, abilities not. Players can move around freely.</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r>
              <a:tr h="726250">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Knights </a:t>
                      </a:r>
                      <a:r>
                        <a:rPr lang="en" sz="1100">
                          <a:solidFill>
                            <a:schemeClr val="lt1"/>
                          </a:solidFill>
                          <a:latin typeface="Lexend Medium"/>
                          <a:ea typeface="Lexend Medium"/>
                          <a:cs typeface="Lexend Medium"/>
                          <a:sym typeface="Lexend Medium"/>
                        </a:rPr>
                        <a:t>present</a:t>
                      </a:r>
                      <a:r>
                        <a:rPr lang="en" sz="1100">
                          <a:solidFill>
                            <a:schemeClr val="lt1"/>
                          </a:solidFill>
                          <a:latin typeface="Lexend Medium"/>
                          <a:ea typeface="Lexend Medium"/>
                          <a:cs typeface="Lexend Medium"/>
                          <a:sym typeface="Lexend Medium"/>
                        </a:rPr>
                        <a:t> random claims, player can choose from 3 responses for each</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Knights present random claims, player can choose from 3 responses for each</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r>
              <a:tr h="608200">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Manny</a:t>
                      </a:r>
                      <a:r>
                        <a:rPr lang="en" sz="1100">
                          <a:solidFill>
                            <a:schemeClr val="lt1"/>
                          </a:solidFill>
                          <a:latin typeface="Lexend Medium"/>
                          <a:ea typeface="Lexend Medium"/>
                          <a:cs typeface="Lexend Medium"/>
                          <a:sym typeface="Lexend Medium"/>
                        </a:rPr>
                        <a:t> can attack Knight if a valid response is chosen, by clicking and using abilities</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c>
                  <a:txBody>
                    <a:bodyPr/>
                    <a:lstStyle/>
                    <a:p>
                      <a:pPr indent="0" lvl="0" marL="0" marR="0" rtl="0" algn="l">
                        <a:lnSpc>
                          <a:spcPct val="100000"/>
                        </a:lnSpc>
                        <a:spcBef>
                          <a:spcPts val="0"/>
                        </a:spcBef>
                        <a:spcAft>
                          <a:spcPts val="0"/>
                        </a:spcAft>
                        <a:buNone/>
                      </a:pPr>
                      <a:r>
                        <a:rPr lang="en" sz="1100">
                          <a:solidFill>
                            <a:schemeClr val="lt1"/>
                          </a:solidFill>
                          <a:latin typeface="Lexend Medium"/>
                          <a:ea typeface="Lexend Medium"/>
                          <a:cs typeface="Lexend Medium"/>
                          <a:sym typeface="Lexend Medium"/>
                        </a:rPr>
                        <a:t>Players can click to basic attack and use 2 combat abilities to attack knights</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r>
              <a:tr h="498175">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Manny attacks strawman, lose 1 life if wrong answer selected</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Manny attacks strawman, lose 1 life if wrong answer selected</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r>
              <a:tr h="624925">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Players progress to next level after 5 enemies defeated, lose if 3 lives lost</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c>
                  <a:txBody>
                    <a:bodyPr/>
                    <a:lstStyle/>
                    <a:p>
                      <a:pPr indent="0" lvl="0" marL="0" marR="0" rtl="0" algn="l">
                        <a:lnSpc>
                          <a:spcPct val="100000"/>
                        </a:lnSpc>
                        <a:spcBef>
                          <a:spcPts val="0"/>
                        </a:spcBef>
                        <a:spcAft>
                          <a:spcPts val="0"/>
                        </a:spcAft>
                        <a:buNone/>
                      </a:pPr>
                      <a:r>
                        <a:rPr lang="en" sz="1100">
                          <a:solidFill>
                            <a:schemeClr val="lt1"/>
                          </a:solidFill>
                          <a:latin typeface="Lexend Medium"/>
                          <a:ea typeface="Lexend Medium"/>
                          <a:cs typeface="Lexend Medium"/>
                          <a:sym typeface="Lexend Medium"/>
                        </a:rPr>
                        <a:t>Progression </a:t>
                      </a:r>
                      <a:r>
                        <a:rPr lang="en" sz="1100">
                          <a:solidFill>
                            <a:schemeClr val="lt1"/>
                          </a:solidFill>
                          <a:latin typeface="Lexend Medium"/>
                          <a:ea typeface="Lexend Medium"/>
                          <a:cs typeface="Lexend Medium"/>
                          <a:sym typeface="Lexend Medium"/>
                        </a:rPr>
                        <a:t>not yet implemented - repeats level 1 for higher levels</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495A2"/>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04" name="Shape 204"/>
        <p:cNvGrpSpPr/>
        <p:nvPr/>
      </p:nvGrpSpPr>
      <p:grpSpPr>
        <a:xfrm>
          <a:off x="0" y="0"/>
          <a:ext cx="0" cy="0"/>
          <a:chOff x="0" y="0"/>
          <a:chExt cx="0" cy="0"/>
        </a:xfrm>
      </p:grpSpPr>
      <p:sp>
        <p:nvSpPr>
          <p:cNvPr id="205" name="Google Shape;205;p27"/>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pic>
        <p:nvPicPr>
          <p:cNvPr id="206" name="Google Shape;206;p27"/>
          <p:cNvPicPr preferRelativeResize="0"/>
          <p:nvPr/>
        </p:nvPicPr>
        <p:blipFill>
          <a:blip r:embed="rId3">
            <a:alphaModFix/>
          </a:blip>
          <a:stretch>
            <a:fillRect/>
          </a:stretch>
        </p:blipFill>
        <p:spPr>
          <a:xfrm>
            <a:off x="602361" y="2938350"/>
            <a:ext cx="2036175" cy="2036200"/>
          </a:xfrm>
          <a:prstGeom prst="rect">
            <a:avLst/>
          </a:prstGeom>
          <a:noFill/>
          <a:ln>
            <a:noFill/>
          </a:ln>
        </p:spPr>
      </p:pic>
      <p:sp>
        <p:nvSpPr>
          <p:cNvPr id="207" name="Google Shape;207;p27"/>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411W</a:t>
            </a:r>
            <a:endParaRPr sz="1100">
              <a:solidFill>
                <a:schemeClr val="lt1"/>
              </a:solidFill>
              <a:latin typeface="Source Sans Pro"/>
              <a:ea typeface="Source Sans Pro"/>
              <a:cs typeface="Source Sans Pro"/>
              <a:sym typeface="Source Sans Pro"/>
            </a:endParaRPr>
          </a:p>
        </p:txBody>
      </p:sp>
      <p:sp>
        <p:nvSpPr>
          <p:cNvPr id="208" name="Google Shape;208;p27"/>
          <p:cNvSpPr txBox="1"/>
          <p:nvPr>
            <p:ph type="title"/>
          </p:nvPr>
        </p:nvSpPr>
        <p:spPr>
          <a:xfrm>
            <a:off x="-223050" y="207700"/>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Hasty </a:t>
            </a:r>
            <a:endParaRPr sz="5000">
              <a:solidFill>
                <a:schemeClr val="accent1"/>
              </a:solidFill>
              <a:latin typeface="Source Sans Pro"/>
              <a:ea typeface="Source Sans Pro"/>
              <a:cs typeface="Source Sans Pro"/>
              <a:sym typeface="Source Sans Pro"/>
            </a:endParaRPr>
          </a:p>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Harry</a:t>
            </a:r>
            <a:r>
              <a:rPr lang="en" sz="5000">
                <a:solidFill>
                  <a:schemeClr val="accent1"/>
                </a:solidFill>
                <a:latin typeface="Source Sans Pro"/>
                <a:ea typeface="Source Sans Pro"/>
                <a:cs typeface="Source Sans Pro"/>
                <a:sym typeface="Source Sans Pro"/>
              </a:rPr>
              <a:t> Changes</a:t>
            </a:r>
            <a:endParaRPr sz="3200">
              <a:solidFill>
                <a:schemeClr val="accent1"/>
              </a:solidFill>
            </a:endParaRPr>
          </a:p>
        </p:txBody>
      </p:sp>
      <p:sp>
        <p:nvSpPr>
          <p:cNvPr id="209" name="Google Shape;209;p27"/>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 | Formal Demo</a:t>
            </a:r>
            <a:endParaRPr sz="1100">
              <a:solidFill>
                <a:schemeClr val="lt1"/>
              </a:solidFill>
              <a:latin typeface="Source Sans Pro"/>
              <a:ea typeface="Source Sans Pro"/>
              <a:cs typeface="Source Sans Pro"/>
              <a:sym typeface="Source Sans Pro"/>
            </a:endParaRPr>
          </a:p>
        </p:txBody>
      </p:sp>
      <p:graphicFrame>
        <p:nvGraphicFramePr>
          <p:cNvPr id="210" name="Google Shape;210;p27"/>
          <p:cNvGraphicFramePr/>
          <p:nvPr/>
        </p:nvGraphicFramePr>
        <p:xfrm>
          <a:off x="3943650" y="836250"/>
          <a:ext cx="3000000" cy="3000000"/>
        </p:xfrm>
        <a:graphic>
          <a:graphicData uri="http://schemas.openxmlformats.org/drawingml/2006/table">
            <a:tbl>
              <a:tblPr>
                <a:noFill/>
                <a:tableStyleId>{239A6F4D-5166-4347-B62D-50031EF03DCF}</a:tableStyleId>
              </a:tblPr>
              <a:tblGrid>
                <a:gridCol w="2538550"/>
                <a:gridCol w="2068600"/>
              </a:tblGrid>
              <a:tr h="578500">
                <a:tc>
                  <a:txBody>
                    <a:bodyPr/>
                    <a:lstStyle/>
                    <a:p>
                      <a:pPr indent="0" lvl="0" marL="0" rtl="0" algn="ctr">
                        <a:spcBef>
                          <a:spcPts val="0"/>
                        </a:spcBef>
                        <a:spcAft>
                          <a:spcPts val="0"/>
                        </a:spcAft>
                        <a:buNone/>
                      </a:pPr>
                      <a:r>
                        <a:rPr b="1" lang="en" sz="2200">
                          <a:solidFill>
                            <a:schemeClr val="lt1"/>
                          </a:solidFill>
                          <a:latin typeface="Lexend"/>
                          <a:ea typeface="Lexend"/>
                          <a:cs typeface="Lexend"/>
                          <a:sym typeface="Lexend"/>
                        </a:rPr>
                        <a:t>Planned</a:t>
                      </a:r>
                      <a:endParaRPr b="1" sz="2200">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2200">
                          <a:solidFill>
                            <a:schemeClr val="lt1"/>
                          </a:solidFill>
                          <a:latin typeface="Lexend"/>
                          <a:ea typeface="Lexend"/>
                          <a:cs typeface="Lexend"/>
                          <a:sym typeface="Lexend"/>
                        </a:rPr>
                        <a:t>Actual</a:t>
                      </a:r>
                      <a:endParaRPr b="1" sz="2200">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r>
              <a:tr h="578500">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Player can navigate different planets to find scattered artifacts</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Player can navigate three levels, currently there are no level transitions.</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r>
              <a:tr h="578500">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Players return to the spaceship once 6 artifacts are collected</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Players return to the spaceship once 6 artifacts are collected</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r>
              <a:tr h="578500">
                <a:tc>
                  <a:txBody>
                    <a:bodyPr/>
                    <a:lstStyle/>
                    <a:p>
                      <a:pPr indent="0" lvl="0" marL="0" rtl="0" algn="l">
                        <a:lnSpc>
                          <a:spcPct val="115000"/>
                        </a:lnSpc>
                        <a:spcBef>
                          <a:spcPts val="0"/>
                        </a:spcBef>
                        <a:spcAft>
                          <a:spcPts val="0"/>
                        </a:spcAft>
                        <a:buNone/>
                      </a:pPr>
                      <a:r>
                        <a:rPr lang="en" sz="1100">
                          <a:solidFill>
                            <a:schemeClr val="lt1"/>
                          </a:solidFill>
                          <a:latin typeface="Lexend Medium"/>
                          <a:ea typeface="Lexend Medium"/>
                          <a:cs typeface="Lexend Medium"/>
                          <a:sym typeface="Lexend Medium"/>
                        </a:rPr>
                        <a:t>Harry types a report about the planet. Occasionally, he types a hasty generalization about a specific aspect of the planet.</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N/A</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r>
              <a:tr h="578500">
                <a:tc>
                  <a:txBody>
                    <a:bodyPr/>
                    <a:lstStyle/>
                    <a:p>
                      <a:pPr indent="0" lvl="0" marL="0" rtl="0" algn="l">
                        <a:lnSpc>
                          <a:spcPct val="115000"/>
                        </a:lnSpc>
                        <a:spcBef>
                          <a:spcPts val="0"/>
                        </a:spcBef>
                        <a:spcAft>
                          <a:spcPts val="0"/>
                        </a:spcAft>
                        <a:buNone/>
                      </a:pPr>
                      <a:r>
                        <a:rPr lang="en" sz="1100">
                          <a:solidFill>
                            <a:schemeClr val="lt1"/>
                          </a:solidFill>
                          <a:latin typeface="Lexend Medium"/>
                          <a:ea typeface="Lexend Medium"/>
                          <a:cs typeface="Lexend Medium"/>
                          <a:sym typeface="Lexend Medium"/>
                        </a:rPr>
                        <a:t>Players must click a button indicating that the claim is a fallacy and choose the artifact from their backpack that disproves Harry’s claim</a:t>
                      </a:r>
                      <a:endParaRPr sz="11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100">
                          <a:solidFill>
                            <a:schemeClr val="lt1"/>
                          </a:solidFill>
                          <a:latin typeface="Lexend Medium"/>
                          <a:ea typeface="Lexend Medium"/>
                          <a:cs typeface="Lexend Medium"/>
                          <a:sym typeface="Lexend Medium"/>
                        </a:rPr>
                        <a:t>N/A</a:t>
                      </a:r>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4" name="Shape 214"/>
        <p:cNvGrpSpPr/>
        <p:nvPr/>
      </p:nvGrpSpPr>
      <p:grpSpPr>
        <a:xfrm>
          <a:off x="0" y="0"/>
          <a:ext cx="0" cy="0"/>
          <a:chOff x="0" y="0"/>
          <a:chExt cx="0" cy="0"/>
        </a:xfrm>
      </p:grpSpPr>
      <p:sp>
        <p:nvSpPr>
          <p:cNvPr id="215" name="Google Shape;215;p28"/>
          <p:cNvSpPr txBox="1"/>
          <p:nvPr>
            <p:ph type="title"/>
          </p:nvPr>
        </p:nvSpPr>
        <p:spPr>
          <a:xfrm>
            <a:off x="-223050" y="238225"/>
            <a:ext cx="3687000" cy="752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Slope </a:t>
            </a:r>
            <a:endParaRPr sz="5000">
              <a:solidFill>
                <a:schemeClr val="accent1"/>
              </a:solidFill>
              <a:latin typeface="Source Sans Pro"/>
              <a:ea typeface="Source Sans Pro"/>
              <a:cs typeface="Source Sans Pro"/>
              <a:sym typeface="Source Sans Pro"/>
            </a:endParaRPr>
          </a:p>
          <a:p>
            <a:pPr indent="0" lvl="0" marL="0" rtl="0" algn="ctr">
              <a:spcBef>
                <a:spcPts val="0"/>
              </a:spcBef>
              <a:spcAft>
                <a:spcPts val="0"/>
              </a:spcAft>
              <a:buSzPts val="990"/>
              <a:buNone/>
            </a:pPr>
            <a:r>
              <a:rPr lang="en" sz="5000">
                <a:solidFill>
                  <a:schemeClr val="accent1"/>
                </a:solidFill>
                <a:latin typeface="Source Sans Pro"/>
                <a:ea typeface="Source Sans Pro"/>
                <a:cs typeface="Source Sans Pro"/>
                <a:sym typeface="Source Sans Pro"/>
              </a:rPr>
              <a:t>Sadie Changes</a:t>
            </a:r>
            <a:endParaRPr sz="3200">
              <a:solidFill>
                <a:schemeClr val="accent1"/>
              </a:solidFill>
            </a:endParaRPr>
          </a:p>
        </p:txBody>
      </p:sp>
      <p:sp>
        <p:nvSpPr>
          <p:cNvPr id="216" name="Google Shape;216;p28"/>
          <p:cNvSpPr txBox="1"/>
          <p:nvPr>
            <p:ph idx="12" type="sldNum"/>
          </p:nvPr>
        </p:nvSpPr>
        <p:spPr>
          <a:xfrm>
            <a:off x="8550809" y="476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latin typeface="Source Sans Pro"/>
                <a:ea typeface="Source Sans Pro"/>
                <a:cs typeface="Source Sans Pro"/>
                <a:sym typeface="Source Sans Pro"/>
              </a:rPr>
              <a:t>‹#›</a:t>
            </a:fld>
            <a:endParaRPr sz="1200">
              <a:latin typeface="Source Sans Pro"/>
              <a:ea typeface="Source Sans Pro"/>
              <a:cs typeface="Source Sans Pro"/>
              <a:sym typeface="Source Sans Pro"/>
            </a:endParaRPr>
          </a:p>
        </p:txBody>
      </p:sp>
      <p:sp>
        <p:nvSpPr>
          <p:cNvPr id="217" name="Google Shape;217;p28"/>
          <p:cNvSpPr txBox="1"/>
          <p:nvPr/>
        </p:nvSpPr>
        <p:spPr>
          <a:xfrm>
            <a:off x="4728725" y="567600"/>
            <a:ext cx="4173300" cy="1661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lt1"/>
              </a:solidFill>
              <a:latin typeface="Lexend SemiBold"/>
              <a:ea typeface="Lexend SemiBold"/>
              <a:cs typeface="Lexend SemiBold"/>
              <a:sym typeface="Lexend SemiBold"/>
            </a:endParaRPr>
          </a:p>
        </p:txBody>
      </p:sp>
      <p:pic>
        <p:nvPicPr>
          <p:cNvPr id="218" name="Google Shape;218;p28"/>
          <p:cNvPicPr preferRelativeResize="0"/>
          <p:nvPr/>
        </p:nvPicPr>
        <p:blipFill>
          <a:blip r:embed="rId3">
            <a:alphaModFix/>
          </a:blip>
          <a:stretch>
            <a:fillRect/>
          </a:stretch>
        </p:blipFill>
        <p:spPr>
          <a:xfrm>
            <a:off x="640901" y="2903175"/>
            <a:ext cx="1959100" cy="1959100"/>
          </a:xfrm>
          <a:prstGeom prst="rect">
            <a:avLst/>
          </a:prstGeom>
          <a:noFill/>
          <a:ln>
            <a:noFill/>
          </a:ln>
        </p:spPr>
      </p:pic>
      <p:sp>
        <p:nvSpPr>
          <p:cNvPr id="219" name="Google Shape;219;p28"/>
          <p:cNvSpPr txBox="1"/>
          <p:nvPr/>
        </p:nvSpPr>
        <p:spPr>
          <a:xfrm>
            <a:off x="0" y="4789650"/>
            <a:ext cx="808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CS 411W</a:t>
            </a:r>
            <a:endParaRPr sz="1100">
              <a:solidFill>
                <a:schemeClr val="lt1"/>
              </a:solidFill>
              <a:latin typeface="Source Sans Pro"/>
              <a:ea typeface="Source Sans Pro"/>
              <a:cs typeface="Source Sans Pro"/>
              <a:sym typeface="Source Sans Pro"/>
            </a:endParaRPr>
          </a:p>
        </p:txBody>
      </p:sp>
      <p:sp>
        <p:nvSpPr>
          <p:cNvPr id="220" name="Google Shape;220;p28"/>
          <p:cNvSpPr txBox="1"/>
          <p:nvPr/>
        </p:nvSpPr>
        <p:spPr>
          <a:xfrm>
            <a:off x="3463950" y="4789650"/>
            <a:ext cx="2216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Source Sans Pro"/>
                <a:ea typeface="Source Sans Pro"/>
                <a:cs typeface="Source Sans Pro"/>
                <a:sym typeface="Source Sans Pro"/>
              </a:rPr>
              <a:t>ReasonED | Formal Demo</a:t>
            </a:r>
            <a:endParaRPr sz="1100">
              <a:solidFill>
                <a:schemeClr val="lt1"/>
              </a:solidFill>
              <a:latin typeface="Source Sans Pro"/>
              <a:ea typeface="Source Sans Pro"/>
              <a:cs typeface="Source Sans Pro"/>
              <a:sym typeface="Source Sans Pro"/>
            </a:endParaRPr>
          </a:p>
        </p:txBody>
      </p:sp>
      <p:graphicFrame>
        <p:nvGraphicFramePr>
          <p:cNvPr id="221" name="Google Shape;221;p28"/>
          <p:cNvGraphicFramePr/>
          <p:nvPr/>
        </p:nvGraphicFramePr>
        <p:xfrm>
          <a:off x="3943650" y="621713"/>
          <a:ext cx="3000000" cy="3000000"/>
        </p:xfrm>
        <a:graphic>
          <a:graphicData uri="http://schemas.openxmlformats.org/drawingml/2006/table">
            <a:tbl>
              <a:tblPr>
                <a:noFill/>
                <a:tableStyleId>{239A6F4D-5166-4347-B62D-50031EF03DCF}</a:tableStyleId>
              </a:tblPr>
              <a:tblGrid>
                <a:gridCol w="2614050"/>
                <a:gridCol w="1993100"/>
              </a:tblGrid>
              <a:tr h="578500">
                <a:tc>
                  <a:txBody>
                    <a:bodyPr/>
                    <a:lstStyle/>
                    <a:p>
                      <a:pPr indent="0" lvl="0" marL="0" rtl="0" algn="ctr">
                        <a:spcBef>
                          <a:spcPts val="0"/>
                        </a:spcBef>
                        <a:spcAft>
                          <a:spcPts val="0"/>
                        </a:spcAft>
                        <a:buNone/>
                      </a:pPr>
                      <a:r>
                        <a:rPr b="1" lang="en" sz="2200">
                          <a:solidFill>
                            <a:schemeClr val="lt1"/>
                          </a:solidFill>
                          <a:latin typeface="Lexend"/>
                          <a:ea typeface="Lexend"/>
                          <a:cs typeface="Lexend"/>
                          <a:sym typeface="Lexend"/>
                        </a:rPr>
                        <a:t>Planned</a:t>
                      </a:r>
                      <a:endParaRPr b="1" sz="2200">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200">
                          <a:solidFill>
                            <a:schemeClr val="lt1"/>
                          </a:solidFill>
                          <a:latin typeface="Lexend"/>
                          <a:ea typeface="Lexend"/>
                          <a:cs typeface="Lexend"/>
                          <a:sym typeface="Lexend"/>
                        </a:rPr>
                        <a:t>Actual</a:t>
                      </a:r>
                      <a:endParaRPr b="1" sz="2200">
                        <a:solidFill>
                          <a:schemeClr val="lt1"/>
                        </a:solidFill>
                        <a:latin typeface="Lexend"/>
                        <a:ea typeface="Lexend"/>
                        <a:cs typeface="Lexend"/>
                        <a:sym typeface="Lexend"/>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578500">
                <a:tc>
                  <a:txBody>
                    <a:bodyPr/>
                    <a:lstStyle/>
                    <a:p>
                      <a:pPr indent="0" lvl="0" marL="0" rtl="0" algn="l">
                        <a:spcBef>
                          <a:spcPts val="0"/>
                        </a:spcBef>
                        <a:spcAft>
                          <a:spcPts val="0"/>
                        </a:spcAft>
                        <a:buNone/>
                      </a:pPr>
                      <a:r>
                        <a:rPr lang="en" sz="1200">
                          <a:solidFill>
                            <a:schemeClr val="lt1"/>
                          </a:solidFill>
                          <a:latin typeface="Lexend Medium"/>
                          <a:ea typeface="Lexend Medium"/>
                          <a:cs typeface="Lexend Medium"/>
                          <a:sym typeface="Lexend Medium"/>
                        </a:rPr>
                        <a:t>Auto-runner Platformer, players control Sadie</a:t>
                      </a:r>
                      <a:endParaRPr sz="1200"/>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lt1"/>
                          </a:solidFill>
                          <a:latin typeface="Lexend Medium"/>
                          <a:ea typeface="Lexend Medium"/>
                          <a:cs typeface="Lexend Medium"/>
                          <a:sym typeface="Lexend Medium"/>
                        </a:rPr>
                        <a:t>N/A</a:t>
                      </a:r>
                      <a:endParaRPr>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578500">
                <a:tc>
                  <a:txBody>
                    <a:bodyPr/>
                    <a:lstStyle/>
                    <a:p>
                      <a:pPr indent="0" lvl="0" marL="0" rtl="0" algn="l">
                        <a:spcBef>
                          <a:spcPts val="0"/>
                        </a:spcBef>
                        <a:spcAft>
                          <a:spcPts val="0"/>
                        </a:spcAft>
                        <a:buNone/>
                      </a:pPr>
                      <a:r>
                        <a:rPr lang="en" sz="1200">
                          <a:solidFill>
                            <a:schemeClr val="lt1"/>
                          </a:solidFill>
                          <a:latin typeface="Lexend Medium"/>
                          <a:ea typeface="Lexend Medium"/>
                          <a:cs typeface="Lexend Medium"/>
                          <a:sym typeface="Lexend Medium"/>
                        </a:rPr>
                        <a:t>Sadie makes exaggerated claims or predictions that represent the slippery slope fallacy</a:t>
                      </a:r>
                      <a:endParaRPr sz="1200"/>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lt1"/>
                          </a:solidFill>
                          <a:latin typeface="Lexend Medium"/>
                          <a:ea typeface="Lexend Medium"/>
                          <a:cs typeface="Lexend Medium"/>
                          <a:sym typeface="Lexend Medium"/>
                        </a:rPr>
                        <a:t>N/A</a:t>
                      </a:r>
                      <a:endParaRPr>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578500">
                <a:tc>
                  <a:txBody>
                    <a:bodyPr/>
                    <a:lstStyle/>
                    <a:p>
                      <a:pPr indent="0" lvl="0" marL="0" rtl="0" algn="l">
                        <a:spcBef>
                          <a:spcPts val="0"/>
                        </a:spcBef>
                        <a:spcAft>
                          <a:spcPts val="0"/>
                        </a:spcAft>
                        <a:buNone/>
                      </a:pPr>
                      <a:r>
                        <a:rPr lang="en" sz="1200">
                          <a:solidFill>
                            <a:schemeClr val="lt1"/>
                          </a:solidFill>
                          <a:latin typeface="Lexend Medium"/>
                          <a:ea typeface="Lexend Medium"/>
                          <a:cs typeface="Lexend Medium"/>
                          <a:sym typeface="Lexend Medium"/>
                        </a:rPr>
                        <a:t>Players presented with responses to choose from, only one addresses the fallacy</a:t>
                      </a:r>
                      <a:endParaRPr sz="1200"/>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lt1"/>
                          </a:solidFill>
                          <a:latin typeface="Lexend Medium"/>
                          <a:ea typeface="Lexend Medium"/>
                          <a:cs typeface="Lexend Medium"/>
                          <a:sym typeface="Lexend Medium"/>
                        </a:rPr>
                        <a:t>N/A</a:t>
                      </a:r>
                      <a:endParaRPr>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578500">
                <a:tc>
                  <a:txBody>
                    <a:bodyPr/>
                    <a:lstStyle/>
                    <a:p>
                      <a:pPr indent="0" lvl="0" marL="0" rtl="0" algn="l">
                        <a:spcBef>
                          <a:spcPts val="0"/>
                        </a:spcBef>
                        <a:spcAft>
                          <a:spcPts val="0"/>
                        </a:spcAft>
                        <a:buNone/>
                      </a:pPr>
                      <a:r>
                        <a:rPr lang="en" sz="1200">
                          <a:solidFill>
                            <a:schemeClr val="lt1"/>
                          </a:solidFill>
                          <a:latin typeface="Lexend Medium"/>
                          <a:ea typeface="Lexend Medium"/>
                          <a:cs typeface="Lexend Medium"/>
                          <a:sym typeface="Lexend Medium"/>
                        </a:rPr>
                        <a:t>Select correct response before reaching a critical point on the slope. Choosing correctly helps Sadie continue down the slope, otherwise she slips and falls.</a:t>
                      </a:r>
                      <a:endParaRPr sz="1500">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lt1"/>
                          </a:solidFill>
                          <a:latin typeface="Lexend Medium"/>
                          <a:ea typeface="Lexend Medium"/>
                          <a:cs typeface="Lexend Medium"/>
                          <a:sym typeface="Lexend Medium"/>
                        </a:rPr>
                        <a:t>N/A</a:t>
                      </a:r>
                      <a:endParaRPr>
                        <a:solidFill>
                          <a:schemeClr val="lt1"/>
                        </a:solidFill>
                        <a:latin typeface="Lexend Medium"/>
                        <a:ea typeface="Lexend Medium"/>
                        <a:cs typeface="Lexend Medium"/>
                        <a:sym typeface="Lexend Medium"/>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Class open house presentation">
  <a:themeElements>
    <a:clrScheme name="REASON.ED">
      <a:dk1>
        <a:srgbClr val="FF8D29"/>
      </a:dk1>
      <a:lt1>
        <a:srgbClr val="FFFFFF"/>
      </a:lt1>
      <a:dk2>
        <a:srgbClr val="FFCD38"/>
      </a:dk2>
      <a:lt2>
        <a:srgbClr val="FF4949"/>
      </a:lt2>
      <a:accent1>
        <a:srgbClr val="541690"/>
      </a:accent1>
      <a:accent2>
        <a:srgbClr val="FF4949"/>
      </a:accent2>
      <a:accent3>
        <a:srgbClr val="FF4949"/>
      </a:accent3>
      <a:accent4>
        <a:srgbClr val="FF8D29"/>
      </a:accent4>
      <a:accent5>
        <a:srgbClr val="FF4949"/>
      </a:accent5>
      <a:accent6>
        <a:srgbClr val="FFD24B"/>
      </a:accent6>
      <a:hlink>
        <a:srgbClr val="FF8D29"/>
      </a:hlink>
      <a:folHlink>
        <a:srgbClr val="FB78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